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theme/theme5.xml" ContentType="application/vnd.openxmlformats-officedocument.theme+xml"/>
  <Override PartName="/ppt/slideLayouts/slideLayout39.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customXml/itemProps2.xml" ContentType="application/vnd.openxmlformats-officedocument.customXml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Masters/slideMaster5.xml" ContentType="application/vnd.openxmlformats-officedocument.presentationml.slideMaster+xml"/>
  <Override PartName="/ppt/slides/slide8.xml" ContentType="application/vnd.openxmlformats-officedocument.presentationml.slide+xml"/>
  <Override PartName="/ppt/theme/theme7.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Masters/slideMaster6.xml" ContentType="application/vnd.openxmlformats-officedocument.presentationml.slideMaster+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4"/>
    <p:sldMasterId id="2147483706" r:id="rId5"/>
    <p:sldMasterId id="2147483708" r:id="rId6"/>
    <p:sldMasterId id="2147483726" r:id="rId7"/>
    <p:sldMasterId id="2147483728" r:id="rId8"/>
    <p:sldMasterId id="2147483749" r:id="rId9"/>
  </p:sldMasterIdLst>
  <p:notesMasterIdLst>
    <p:notesMasterId r:id="rId49"/>
  </p:notesMasterIdLst>
  <p:sldIdLst>
    <p:sldId id="360" r:id="rId10"/>
    <p:sldId id="380" r:id="rId11"/>
    <p:sldId id="381" r:id="rId12"/>
    <p:sldId id="322" r:id="rId13"/>
    <p:sldId id="379" r:id="rId14"/>
    <p:sldId id="378" r:id="rId15"/>
    <p:sldId id="349" r:id="rId16"/>
    <p:sldId id="330" r:id="rId17"/>
    <p:sldId id="331" r:id="rId18"/>
    <p:sldId id="332" r:id="rId19"/>
    <p:sldId id="333" r:id="rId20"/>
    <p:sldId id="334" r:id="rId21"/>
    <p:sldId id="335" r:id="rId22"/>
    <p:sldId id="368" r:id="rId23"/>
    <p:sldId id="370" r:id="rId24"/>
    <p:sldId id="361" r:id="rId25"/>
    <p:sldId id="366" r:id="rId26"/>
    <p:sldId id="367" r:id="rId27"/>
    <p:sldId id="294" r:id="rId28"/>
    <p:sldId id="365" r:id="rId29"/>
    <p:sldId id="323" r:id="rId30"/>
    <p:sldId id="324" r:id="rId31"/>
    <p:sldId id="364" r:id="rId32"/>
    <p:sldId id="371" r:id="rId33"/>
    <p:sldId id="363" r:id="rId34"/>
    <p:sldId id="372" r:id="rId35"/>
    <p:sldId id="373" r:id="rId36"/>
    <p:sldId id="374" r:id="rId37"/>
    <p:sldId id="300" r:id="rId38"/>
    <p:sldId id="346" r:id="rId39"/>
    <p:sldId id="340" r:id="rId40"/>
    <p:sldId id="341" r:id="rId41"/>
    <p:sldId id="342" r:id="rId42"/>
    <p:sldId id="375" r:id="rId43"/>
    <p:sldId id="303" r:id="rId44"/>
    <p:sldId id="376" r:id="rId45"/>
    <p:sldId id="302" r:id="rId46"/>
    <p:sldId id="377" r:id="rId47"/>
    <p:sldId id="348"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yfj" initials="mfj" lastIdx="1" clrIdx="0"/>
</p:cmAuthorLst>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551" autoAdjust="0"/>
    <p:restoredTop sz="67532" autoAdjust="0"/>
  </p:normalViewPr>
  <p:slideViewPr>
    <p:cSldViewPr>
      <p:cViewPr varScale="1">
        <p:scale>
          <a:sx n="93" d="100"/>
          <a:sy n="93" d="100"/>
        </p:scale>
        <p:origin x="-912" y="-96"/>
      </p:cViewPr>
      <p:guideLst>
        <p:guide orient="horz" pos="2160"/>
        <p:guide pos="2880"/>
      </p:guideLst>
    </p:cSldViewPr>
  </p:slideViewPr>
  <p:notesTextViewPr>
    <p:cViewPr>
      <p:scale>
        <a:sx n="100" d="100"/>
        <a:sy n="100" d="100"/>
      </p:scale>
      <p:origin x="0" y="0"/>
    </p:cViewPr>
  </p:notesTextViewPr>
  <p:sorterViewPr>
    <p:cViewPr>
      <p:scale>
        <a:sx n="90" d="100"/>
        <a:sy n="90"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8" Type="http://schemas.openxmlformats.org/officeDocument/2006/relationships/slideMaster" Target="slideMasters/slideMaster5.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EF88CF-09B9-4B85-AA6D-7E357FFF9F3E}" type="datetimeFigureOut">
              <a:rPr lang="en-US" smtClean="0"/>
              <a:pPr/>
              <a:t>3/9/2009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97F379-F974-49A9-B2CD-9C7D53EB7C0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video from this session can be</a:t>
            </a:r>
            <a:r>
              <a:rPr lang="en-US" baseline="0" dirty="0" smtClean="0"/>
              <a:t> found at http://channel9.msdn.com/pdc2008/TL47</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3/9/2009 8:15 PM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a:p>
            <a:endParaRPr lang="en-US" sz="50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Dependency matrix:  colors indicate whether object inherit, references, calls, etc.</a:t>
            </a:r>
            <a:endParaRPr lang="en-US" dirty="0"/>
          </a:p>
        </p:txBody>
      </p:sp>
      <p:sp>
        <p:nvSpPr>
          <p:cNvPr id="4" name="Slide Number Placeholder 3"/>
          <p:cNvSpPr>
            <a:spLocks noGrp="1"/>
          </p:cNvSpPr>
          <p:nvPr>
            <p:ph type="sldNum" sz="quarter" idx="10"/>
          </p:nvPr>
        </p:nvSpPr>
        <p:spPr/>
        <p:txBody>
          <a:bodyPr/>
          <a:lstStyle/>
          <a:p>
            <a:fld id="{0797F379-F974-49A9-B2CD-9C7D53EB7C09}" type="slidenum">
              <a:rPr lang="en-US" smtClean="0"/>
              <a:pPr/>
              <a:t>14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PEX may ship with VSTS 2010 or as a </a:t>
            </a:r>
            <a:r>
              <a:rPr lang="en-US" dirty="0" err="1" smtClean="0"/>
              <a:t>Powertool</a:t>
            </a:r>
            <a:r>
              <a:rPr lang="en-US" dirty="0" smtClean="0"/>
              <a:t> post release.</a:t>
            </a:r>
            <a:endParaRPr lang="en-US" dirty="0"/>
          </a:p>
        </p:txBody>
      </p:sp>
      <p:sp>
        <p:nvSpPr>
          <p:cNvPr id="4" name="Slide Number Placeholder 3"/>
          <p:cNvSpPr>
            <a:spLocks noGrp="1"/>
          </p:cNvSpPr>
          <p:nvPr>
            <p:ph type="sldNum" sz="quarter" idx="10"/>
          </p:nvPr>
        </p:nvSpPr>
        <p:spPr/>
        <p:txBody>
          <a:bodyPr/>
          <a:lstStyle/>
          <a:p>
            <a:fld id="{0797F379-F974-49A9-B2CD-9C7D53EB7C09}" type="slidenum">
              <a:rPr lang="en-US" smtClean="0"/>
              <a:pPr/>
              <a:t>16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Rulesets</a:t>
            </a:r>
            <a:r>
              <a:rPr lang="en-US" baseline="0" dirty="0" smtClean="0"/>
              <a:t> are customizable.</a:t>
            </a:r>
            <a:endParaRPr lang="en-US" dirty="0"/>
          </a:p>
        </p:txBody>
      </p:sp>
      <p:sp>
        <p:nvSpPr>
          <p:cNvPr id="4" name="Slide Number Placeholder 3"/>
          <p:cNvSpPr>
            <a:spLocks noGrp="1"/>
          </p:cNvSpPr>
          <p:nvPr>
            <p:ph type="sldNum" sz="quarter" idx="10"/>
          </p:nvPr>
        </p:nvSpPr>
        <p:spPr/>
        <p:txBody>
          <a:bodyPr/>
          <a:lstStyle/>
          <a:p>
            <a:fld id="{0797F379-F974-49A9-B2CD-9C7D53EB7C09}" type="slidenum">
              <a:rPr lang="en-US" smtClean="0"/>
              <a:pPr/>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From the design of the application through to the actual writing of the code, one of the most difficult problems has always been that of the bug that can’t be reproduced – the “no-repro” bug. There are a lot of factors that drive these types of bugs and we have worked to create tools to help isolate the issue and enable faster fixes. One way this is solved in Visual Studio Team System 2010 is with the use of a tool that can specify the exact state of the build used by a tester and allow a comparison to the state of the build used by the developer when trying to reproduce the bug. It is often the subtle differences between these two that create the no-repro state, and a new tool within Visual Studio Team System 2010 has been designed to specifically address this.</a:t>
            </a:r>
          </a:p>
          <a:p>
            <a:r>
              <a:rPr lang="en-US" dirty="0" smtClean="0"/>
              <a:t>This tool – the Microsoft Test Runner – is a standalone tool that a tester uses to guide them through a series of steps to complete a test case. When the test case is started the Microsoft Test Runner takes a snapshot of the system data, including OS version and Service Pack and other pertinent system data. As the test is being run the tester can use the tool to capture images of the application under test, or even partial or full screen video of the test being run. If an issue is discovered, the tester can create a new bug in Team Foundation Server and attach these artifacts. When attached, the screen capture video is fully indexed with the test steps as bookmarks, making it easier for the developer to see what went wrong on the tester’s machine. All of these artifacts help to eliminate the no-repro scenario, and help build a better bridge between development and test.</a:t>
            </a:r>
          </a:p>
          <a:p>
            <a:endParaRPr lang="en-US" dirty="0"/>
          </a:p>
        </p:txBody>
      </p:sp>
      <p:sp>
        <p:nvSpPr>
          <p:cNvPr id="4" name="Slide Number Placeholder 3"/>
          <p:cNvSpPr>
            <a:spLocks noGrp="1"/>
          </p:cNvSpPr>
          <p:nvPr>
            <p:ph type="sldNum" sz="quarter" idx="10"/>
          </p:nvPr>
        </p:nvSpPr>
        <p:spPr/>
        <p:txBody>
          <a:bodyPr/>
          <a:lstStyle/>
          <a:p>
            <a:fld id="{0797F379-F974-49A9-B2CD-9C7D53EB7C09}" type="slidenum">
              <a:rPr lang="en-US" smtClean="0"/>
              <a:pPr/>
              <a:t>19</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Can record entire</a:t>
            </a:r>
            <a:r>
              <a:rPr lang="en-US" baseline="0" dirty="0" smtClean="0"/>
              <a:t> application lifetime or just portions of the lifetime.</a:t>
            </a:r>
            <a:endParaRPr lang="en-US" dirty="0"/>
          </a:p>
        </p:txBody>
      </p:sp>
      <p:sp>
        <p:nvSpPr>
          <p:cNvPr id="4" name="Slide Number Placeholder 3"/>
          <p:cNvSpPr>
            <a:spLocks noGrp="1"/>
          </p:cNvSpPr>
          <p:nvPr>
            <p:ph type="sldNum" sz="quarter" idx="10"/>
          </p:nvPr>
        </p:nvSpPr>
        <p:spPr/>
        <p:txBody>
          <a:bodyPr/>
          <a:lstStyle/>
          <a:p>
            <a:fld id="{0797F379-F974-49A9-B2CD-9C7D53EB7C09}" type="slidenum">
              <a:rPr lang="en-US" smtClean="0"/>
              <a:pPr/>
              <a:t>20</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endParaRPr lang="en-US" dirty="0"/>
          </a:p>
        </p:txBody>
      </p:sp>
      <p:sp>
        <p:nvSpPr>
          <p:cNvPr id="4" name="Slide Number Placeholder 3"/>
          <p:cNvSpPr>
            <a:spLocks noGrp="1"/>
          </p:cNvSpPr>
          <p:nvPr>
            <p:ph type="sldNum" sz="quarter" idx="10"/>
          </p:nvPr>
        </p:nvSpPr>
        <p:spPr/>
        <p:txBody>
          <a:bodyPr/>
          <a:lstStyle/>
          <a:p>
            <a:fld id="{EC87E0CF-87F6-4B58-B8B8-DCAB2DAAF3CA}" type="slidenum">
              <a:rPr lang="en-US" smtClean="0"/>
              <a:pPr/>
              <a:t>21</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endParaRPr lang="en-US" dirty="0"/>
          </a:p>
        </p:txBody>
      </p:sp>
      <p:sp>
        <p:nvSpPr>
          <p:cNvPr id="4" name="Slide Number Placeholder 3"/>
          <p:cNvSpPr>
            <a:spLocks noGrp="1"/>
          </p:cNvSpPr>
          <p:nvPr>
            <p:ph type="sldNum" sz="quarter" idx="10"/>
          </p:nvPr>
        </p:nvSpPr>
        <p:spPr/>
        <p:txBody>
          <a:bodyPr/>
          <a:lstStyle/>
          <a:p>
            <a:fld id="{EC87E0CF-87F6-4B58-B8B8-DCAB2DAAF3CA}" type="slidenum">
              <a:rPr lang="en-US" smtClean="0"/>
              <a:pPr/>
              <a:t>22</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r>
              <a:rPr lang="en-US" dirty="0" smtClean="0"/>
              <a:t>-Checkpoints: captures VM state at time of error</a:t>
            </a:r>
          </a:p>
          <a:p>
            <a:r>
              <a:rPr lang="en-US" dirty="0" smtClean="0"/>
              <a:t>-Network Fencing: enables many VMs</a:t>
            </a:r>
            <a:r>
              <a:rPr lang="en-US" baseline="0" dirty="0" smtClean="0"/>
              <a:t> with the same DNS name to be used at the same time.</a:t>
            </a:r>
            <a:endParaRPr lang="en-US" dirty="0"/>
          </a:p>
        </p:txBody>
      </p:sp>
      <p:sp>
        <p:nvSpPr>
          <p:cNvPr id="4" name="Slide Number Placeholder 3"/>
          <p:cNvSpPr>
            <a:spLocks noGrp="1"/>
          </p:cNvSpPr>
          <p:nvPr>
            <p:ph type="sldNum" sz="quarter" idx="10"/>
          </p:nvPr>
        </p:nvSpPr>
        <p:spPr/>
        <p:txBody>
          <a:bodyPr/>
          <a:lstStyle/>
          <a:p>
            <a:fld id="{0797F379-F974-49A9-B2CD-9C7D53EB7C09}" type="slidenum">
              <a:rPr lang="en-US" smtClean="0"/>
              <a:pPr/>
              <a:t>23</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200" kern="1200" dirty="0" smtClean="0">
                <a:solidFill>
                  <a:schemeClr val="tx1"/>
                </a:solidFill>
                <a:latin typeface="+mn-lt"/>
                <a:ea typeface="+mn-ea"/>
                <a:cs typeface="+mn-cs"/>
              </a:rPr>
              <a:t>Version control &amp; parallel development - One of the challenges people face today is how to manage parallel development more simply.  In VSTS 2010 we are providing a bunch of capabilities to better manage parallel development.  These include exposing Branch as a primary entity in our object model allowing you to include meta-data like owner, purpose, etc to each branch. We’re also introducing some new UI to visualize the flow of </a:t>
            </a:r>
            <a:r>
              <a:rPr lang="en-US" sz="1200" kern="1200" dirty="0" err="1" smtClean="0">
                <a:solidFill>
                  <a:schemeClr val="tx1"/>
                </a:solidFill>
                <a:latin typeface="+mn-lt"/>
                <a:ea typeface="+mn-ea"/>
                <a:cs typeface="+mn-cs"/>
              </a:rPr>
              <a:t>checkins</a:t>
            </a:r>
            <a:r>
              <a:rPr lang="en-US" sz="1200" kern="1200" dirty="0" smtClean="0">
                <a:solidFill>
                  <a:schemeClr val="tx1"/>
                </a:solidFill>
                <a:latin typeface="+mn-lt"/>
                <a:ea typeface="+mn-ea"/>
                <a:cs typeface="+mn-cs"/>
              </a:rPr>
              <a:t> and work items between branches. Finally, we’ve made improvements in merging, conflict resolution and history that help make managing parallel development and sophisticated release processes easier.</a:t>
            </a:r>
          </a:p>
          <a:p>
            <a:pPr lvl="0"/>
            <a:r>
              <a:rPr lang="en-US" sz="1200" kern="1200" dirty="0" smtClean="0">
                <a:solidFill>
                  <a:schemeClr val="tx1"/>
                </a:solidFill>
                <a:latin typeface="+mn-lt"/>
                <a:ea typeface="+mn-ea"/>
                <a:cs typeface="+mn-cs"/>
              </a:rPr>
              <a:t>Operations &amp; Administration of TFS - We've done more work to simplify and make TFS setup more easier.  We've also increased the TFS topologies we support.  We've added a new MMC based administration console that makes configuration changes MUCH easier.  We've enable network load balancing for transparent resiliency and enabled Team Projects to be scaled out across databases for easier load balancing, improved isolation and better manageability.</a:t>
            </a:r>
          </a:p>
          <a:p>
            <a:pPr lvl="0"/>
            <a:r>
              <a:rPr lang="en-US" sz="1200" kern="1200" dirty="0" smtClean="0">
                <a:solidFill>
                  <a:schemeClr val="tx1"/>
                </a:solidFill>
                <a:latin typeface="+mn-lt"/>
                <a:ea typeface="+mn-ea"/>
                <a:cs typeface="+mn-cs"/>
              </a:rPr>
              <a:t>Improvements to automated build - In addition to the gated </a:t>
            </a:r>
            <a:r>
              <a:rPr lang="en-US" sz="1200" kern="1200" dirty="0" err="1" smtClean="0">
                <a:solidFill>
                  <a:schemeClr val="tx1"/>
                </a:solidFill>
                <a:latin typeface="+mn-lt"/>
                <a:ea typeface="+mn-ea"/>
                <a:cs typeface="+mn-cs"/>
              </a:rPr>
              <a:t>checkin</a:t>
            </a:r>
            <a:r>
              <a:rPr lang="en-US" sz="1200" kern="1200" dirty="0" smtClean="0">
                <a:solidFill>
                  <a:schemeClr val="tx1"/>
                </a:solidFill>
                <a:latin typeface="+mn-lt"/>
                <a:ea typeface="+mn-ea"/>
                <a:cs typeface="+mn-cs"/>
              </a:rPr>
              <a:t> mentioned above, VSTS 2010 includes a new Windows Workflow Foundation based build engine that enables better extensibility to manage the entire build process.  It makes it easy to parallelize a build across multiple machines.  VSTS 2010 also introduces the notion of "build agent" pooling so that a farm of build machines can process builds simultaneously rather than processing one build at a time.</a:t>
            </a:r>
          </a:p>
          <a:p>
            <a:endParaRPr lang="en-US" dirty="0"/>
          </a:p>
        </p:txBody>
      </p:sp>
      <p:sp>
        <p:nvSpPr>
          <p:cNvPr id="4" name="Slide Number Placeholder 3"/>
          <p:cNvSpPr>
            <a:spLocks noGrp="1"/>
          </p:cNvSpPr>
          <p:nvPr>
            <p:ph type="sldNum" sz="quarter" idx="10"/>
          </p:nvPr>
        </p:nvSpPr>
        <p:spPr/>
        <p:txBody>
          <a:bodyPr/>
          <a:lstStyle/>
          <a:p>
            <a:fld id="{0797F379-F974-49A9-B2CD-9C7D53EB7C09}" type="slidenum">
              <a:rPr lang="en-US" smtClean="0"/>
              <a:pPr/>
              <a:t>24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sz="1200" kern="1200" dirty="0" smtClean="0">
                <a:solidFill>
                  <a:schemeClr val="tx1"/>
                </a:solidFill>
                <a:latin typeface="+mn-lt"/>
                <a:ea typeface="+mn-ea"/>
                <a:cs typeface="+mn-cs"/>
              </a:rPr>
              <a:t>Work item tracking improvements, including support for work breakdown hierarchies and customizable link types that allow queries which include the relationships between different types of work.  For example, you’ll be able to query for all requirements linked to a particular test.</a:t>
            </a:r>
            <a:endParaRPr lang="en-US" sz="1400" kern="1200" dirty="0" smtClean="0">
              <a:solidFill>
                <a:schemeClr val="tx1"/>
              </a:solidFill>
              <a:latin typeface="+mn-lt"/>
              <a:ea typeface="+mn-ea"/>
              <a:cs typeface="+mn-cs"/>
            </a:endParaRPr>
          </a:p>
          <a:p>
            <a:pPr lvl="1"/>
            <a:r>
              <a:rPr lang="en-US" sz="1200" kern="1200" dirty="0" smtClean="0">
                <a:solidFill>
                  <a:schemeClr val="tx1"/>
                </a:solidFill>
                <a:latin typeface="+mn-lt"/>
                <a:ea typeface="+mn-ea"/>
                <a:cs typeface="+mn-cs"/>
              </a:rPr>
              <a:t>New project scheduling features that enable better coordination between project management and the rest of the organization.  The 2010 release includes dedicated integration with Project Server for enterprise wide project management.  Additionally you can expect new features for </a:t>
            </a:r>
          </a:p>
          <a:p>
            <a:pPr lvl="1"/>
            <a:endParaRPr lang="en-US" sz="1200" kern="1200" dirty="0" smtClean="0">
              <a:solidFill>
                <a:schemeClr val="tx1"/>
              </a:solidFill>
              <a:latin typeface="+mn-lt"/>
              <a:ea typeface="+mn-ea"/>
              <a:cs typeface="+mn-cs"/>
            </a:endParaRPr>
          </a:p>
          <a:p>
            <a:pPr lvl="1"/>
            <a:r>
              <a:rPr lang="en-US" sz="1200" kern="1200" dirty="0" smtClean="0">
                <a:solidFill>
                  <a:schemeClr val="tx1"/>
                </a:solidFill>
                <a:latin typeface="+mn-lt"/>
                <a:ea typeface="+mn-ea"/>
                <a:cs typeface="+mn-cs"/>
              </a:rPr>
              <a:t>Agile project including more integration with Excel.</a:t>
            </a:r>
            <a:endParaRPr lang="en-US" sz="1400" kern="1200" dirty="0" smtClean="0">
              <a:solidFill>
                <a:schemeClr val="tx1"/>
              </a:solidFill>
              <a:latin typeface="+mn-lt"/>
              <a:ea typeface="+mn-ea"/>
              <a:cs typeface="+mn-cs"/>
            </a:endParaRPr>
          </a:p>
          <a:p>
            <a:pPr lvl="1"/>
            <a:endParaRPr lang="en-US" sz="1200" kern="1200" dirty="0" smtClean="0">
              <a:solidFill>
                <a:schemeClr val="tx1"/>
              </a:solidFill>
              <a:latin typeface="+mn-lt"/>
              <a:ea typeface="+mn-ea"/>
              <a:cs typeface="+mn-cs"/>
            </a:endParaRPr>
          </a:p>
          <a:p>
            <a:pPr lvl="1"/>
            <a:r>
              <a:rPr lang="en-US" sz="1200" kern="1200" dirty="0" smtClean="0">
                <a:solidFill>
                  <a:schemeClr val="tx1"/>
                </a:solidFill>
                <a:latin typeface="+mn-lt"/>
                <a:ea typeface="+mn-ea"/>
                <a:cs typeface="+mn-cs"/>
              </a:rPr>
              <a:t>Dashboards and cross project reports that provide roll up of status across diverse projects with drill down capabilities to investigate hot spots in the data.</a:t>
            </a:r>
            <a:endParaRPr lang="en-US" sz="1400" kern="1200" dirty="0" smtClean="0">
              <a:solidFill>
                <a:schemeClr val="tx1"/>
              </a:solidFill>
              <a:latin typeface="+mn-lt"/>
              <a:ea typeface="+mn-ea"/>
              <a:cs typeface="+mn-cs"/>
            </a:endParaRPr>
          </a:p>
          <a:p>
            <a:pPr lvl="1"/>
            <a:endParaRPr lang="en-US" sz="1200" kern="1200" dirty="0" smtClean="0">
              <a:solidFill>
                <a:schemeClr val="tx1"/>
              </a:solidFill>
              <a:latin typeface="+mn-lt"/>
              <a:ea typeface="+mn-ea"/>
              <a:cs typeface="+mn-cs"/>
            </a:endParaRPr>
          </a:p>
          <a:p>
            <a:pPr lvl="1"/>
            <a:r>
              <a:rPr lang="en-US" sz="1200" kern="1200" dirty="0" smtClean="0">
                <a:solidFill>
                  <a:schemeClr val="tx1"/>
                </a:solidFill>
                <a:latin typeface="+mn-lt"/>
                <a:ea typeface="+mn-ea"/>
                <a:cs typeface="+mn-cs"/>
              </a:rPr>
              <a:t>A simplified data warehouse and reporting experience that makes it easier to build custom reports that fit exactly the questions you want to answer.</a:t>
            </a:r>
            <a:endParaRPr lang="en-US" sz="14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797F379-F974-49A9-B2CD-9C7D53EB7C09}" type="slidenum">
              <a:rPr lang="en-US" smtClean="0"/>
              <a:pPr/>
              <a:t>27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Business</a:t>
            </a:r>
            <a:r>
              <a:rPr lang="en-US" baseline="0" dirty="0" smtClean="0"/>
              <a:t> Alignment: </a:t>
            </a:r>
          </a:p>
          <a:p>
            <a:r>
              <a:rPr lang="en-US" baseline="0" dirty="0" smtClean="0"/>
              <a:t>-Build the right thing</a:t>
            </a:r>
          </a:p>
          <a:p>
            <a:r>
              <a:rPr lang="en-US" baseline="0" dirty="0" smtClean="0"/>
              <a:t>-Track and Manage It</a:t>
            </a:r>
          </a:p>
          <a:p>
            <a:r>
              <a:rPr lang="en-US" baseline="0" dirty="0" smtClean="0"/>
              <a:t>-Report</a:t>
            </a:r>
          </a:p>
          <a:p>
            <a:r>
              <a:rPr lang="en-US" baseline="0" dirty="0" smtClean="0"/>
              <a:t>-Manage change</a:t>
            </a:r>
            <a:endParaRPr lang="en-US" dirty="0"/>
          </a:p>
        </p:txBody>
      </p:sp>
      <p:sp>
        <p:nvSpPr>
          <p:cNvPr id="4" name="Slide Number Placeholder 3"/>
          <p:cNvSpPr>
            <a:spLocks noGrp="1"/>
          </p:cNvSpPr>
          <p:nvPr>
            <p:ph type="sldNum" sz="quarter" idx="10"/>
          </p:nvPr>
        </p:nvSpPr>
        <p:spPr/>
        <p:txBody>
          <a:bodyPr/>
          <a:lstStyle/>
          <a:p>
            <a:fld id="{A9FE4044-F8E0-480F-BD8F-5C70D790D91D}" type="slidenum">
              <a:rPr lang="en-US" smtClean="0"/>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797F379-F974-49A9-B2CD-9C7D53EB7C09}" type="slidenum">
              <a:rPr lang="en-US" smtClean="0"/>
              <a:pPr/>
              <a:t>29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3ACCE3D-7CB1-437E-8A93-5FB9BDEBDA49}" type="slidenum">
              <a:rPr lang="en-US" smtClean="0"/>
              <a:pPr/>
              <a:t>30</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0E24A90F-D477-4FD0-B33B-EC474AC72D7B}" type="slidenum">
              <a:rPr lang="en-US" smtClean="0"/>
              <a:pPr/>
              <a:t>31</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0E24A90F-D477-4FD0-B33B-EC474AC72D7B}" type="slidenum">
              <a:rPr lang="en-US" smtClean="0"/>
              <a:pPr/>
              <a:t>32</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0E24A90F-D477-4FD0-B33B-EC474AC72D7B}" type="slidenum">
              <a:rPr lang="en-US" smtClean="0"/>
              <a:pPr/>
              <a:t>33</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1" kern="1200" dirty="0" smtClean="0">
                <a:solidFill>
                  <a:schemeClr val="tx1"/>
                </a:solidFill>
                <a:latin typeface="+mn-lt"/>
                <a:ea typeface="+mn-ea"/>
                <a:cs typeface="+mn-cs"/>
              </a:rPr>
              <a:t>Team Build 2010 Feature and Agile Development Benefit</a:t>
            </a:r>
            <a:endParaRPr lang="en-US" sz="1200" kern="1200" dirty="0" smtClean="0">
              <a:solidFill>
                <a:schemeClr val="tx1"/>
              </a:solidFill>
              <a:latin typeface="+mn-lt"/>
              <a:ea typeface="+mn-ea"/>
              <a:cs typeface="+mn-cs"/>
            </a:endParaRPr>
          </a:p>
          <a:p>
            <a:r>
              <a:rPr lang="en-US" sz="1200" i="1" kern="1200" dirty="0" smtClean="0">
                <a:solidFill>
                  <a:schemeClr val="tx1"/>
                </a:solidFill>
                <a:latin typeface="+mn-lt"/>
                <a:ea typeface="+mn-ea"/>
                <a:cs typeface="+mn-cs"/>
              </a:rPr>
              <a:t>Distributed Builds</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Teams can iterate on the code base faster because each build finishes in less time than it would if it executed on a single machine</a:t>
            </a:r>
          </a:p>
          <a:p>
            <a:endParaRPr lang="en-US" sz="1200" i="1" kern="1200" dirty="0" smtClean="0">
              <a:solidFill>
                <a:schemeClr val="tx1"/>
              </a:solidFill>
              <a:latin typeface="+mn-lt"/>
              <a:ea typeface="+mn-ea"/>
              <a:cs typeface="+mn-cs"/>
            </a:endParaRPr>
          </a:p>
          <a:p>
            <a:r>
              <a:rPr lang="en-US" sz="1200" i="1" kern="1200" dirty="0" smtClean="0">
                <a:solidFill>
                  <a:schemeClr val="tx1"/>
                </a:solidFill>
                <a:latin typeface="+mn-lt"/>
                <a:ea typeface="+mn-ea"/>
                <a:cs typeface="+mn-cs"/>
              </a:rPr>
              <a:t>Shelveset Builds</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Users can validate their changes in a shelveset build on the server without risking a build break. This is useful when a developer is working on a feature over an extended period and wants to reduce the integration risk when they’re done by periodically building against the tip.</a:t>
            </a:r>
          </a:p>
          <a:p>
            <a:endParaRPr lang="en-US" sz="1200" i="1" kern="1200" dirty="0" smtClean="0">
              <a:solidFill>
                <a:schemeClr val="tx1"/>
              </a:solidFill>
              <a:latin typeface="+mn-lt"/>
              <a:ea typeface="+mn-ea"/>
              <a:cs typeface="+mn-cs"/>
            </a:endParaRPr>
          </a:p>
          <a:p>
            <a:r>
              <a:rPr lang="en-US" sz="1200" i="1" kern="1200" dirty="0" smtClean="0">
                <a:solidFill>
                  <a:schemeClr val="tx1"/>
                </a:solidFill>
                <a:latin typeface="+mn-lt"/>
                <a:ea typeface="+mn-ea"/>
                <a:cs typeface="+mn-cs"/>
              </a:rPr>
              <a:t>Gated Check-in</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For large teams working in a single branch, gated check-in is essential to having a good build available for testing. Without it, you would have a never ending series of build breaks.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Symbol and Source Server Support</a:t>
            </a:r>
          </a:p>
          <a:p>
            <a:r>
              <a:rPr lang="en-US" sz="1200" kern="1200" dirty="0" smtClean="0">
                <a:solidFill>
                  <a:schemeClr val="tx1"/>
                </a:solidFill>
                <a:latin typeface="+mn-lt"/>
                <a:ea typeface="+mn-ea"/>
                <a:cs typeface="+mn-cs"/>
              </a:rPr>
              <a:t>Let’s teams quickly debug automated test failures even if the version that failed isn’t the same as what they have in their local workspace. This feature also makes the Debugging History tool window work for server builds.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Build Details View with links to errors/warnings</a:t>
            </a:r>
          </a:p>
          <a:p>
            <a:r>
              <a:rPr lang="en-US" sz="1200" kern="1200" dirty="0" smtClean="0">
                <a:solidFill>
                  <a:schemeClr val="tx1"/>
                </a:solidFill>
                <a:latin typeface="+mn-lt"/>
                <a:ea typeface="+mn-ea"/>
                <a:cs typeface="+mn-cs"/>
              </a:rPr>
              <a:t>When a server build (Team Build) fails due to an error or warning, the user can navigate directly to the problem source file from the build details view, rather than scrolling through megabytes of build log output.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Build Notifications</a:t>
            </a:r>
          </a:p>
          <a:p>
            <a:r>
              <a:rPr lang="en-US" sz="1200" kern="1200" dirty="0" smtClean="0">
                <a:solidFill>
                  <a:schemeClr val="tx1"/>
                </a:solidFill>
                <a:latin typeface="+mn-lt"/>
                <a:ea typeface="+mn-ea"/>
                <a:cs typeface="+mn-cs"/>
              </a:rPr>
              <a:t>Our tray application notifies you when builds succeed or fail so that you respond more quickly to fix build breaks or to pickup new builds for testing.</a:t>
            </a:r>
          </a:p>
        </p:txBody>
      </p:sp>
      <p:sp>
        <p:nvSpPr>
          <p:cNvPr id="4" name="Slide Number Placeholder 3"/>
          <p:cNvSpPr>
            <a:spLocks noGrp="1"/>
          </p:cNvSpPr>
          <p:nvPr>
            <p:ph type="sldNum" sz="quarter" idx="10"/>
          </p:nvPr>
        </p:nvSpPr>
        <p:spPr/>
        <p:txBody>
          <a:bodyPr/>
          <a:lstStyle/>
          <a:p>
            <a:fld id="{0797F379-F974-49A9-B2CD-9C7D53EB7C09}" type="slidenum">
              <a:rPr lang="en-US" smtClean="0"/>
              <a:pPr/>
              <a:t>35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1" kern="1200" dirty="0" smtClean="0">
                <a:solidFill>
                  <a:schemeClr val="tx1"/>
                </a:solidFill>
                <a:latin typeface="+mn-lt"/>
                <a:ea typeface="+mn-ea"/>
                <a:cs typeface="+mn-cs"/>
              </a:rPr>
              <a:t>Overview</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When you’re building software as a team, there’s a natural cycle that you follow – testers find bugs, developers fix bugs, testers verify fixes. In order for this cycle to be productive, testers need builds that include fixes to the bugs that the developers have fixed. If the build is broken, there is a risk of holding up the entire team until it is fixed.</a:t>
            </a:r>
          </a:p>
          <a:p>
            <a:r>
              <a:rPr lang="en-US" sz="1200" kern="1200" dirty="0" smtClean="0">
                <a:solidFill>
                  <a:schemeClr val="tx1"/>
                </a:solidFill>
                <a:latin typeface="+mn-lt"/>
                <a:ea typeface="+mn-ea"/>
                <a:cs typeface="+mn-cs"/>
              </a:rPr>
              <a:t>Gated check-in provides a way to prevent build breaks by validating a developer’s changes prior to committing them to the version control repository. Those changes are validated via an automated build. If the build fails, the user’s pending changes are rejected and passed back to them as a shelveset, otherwise the changes are committed to the repository.</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Shelve-and-build, a related feature, lets the developer validate their changes with a private automated build. Unlike gated check-in, shelve-and-build is something the developer can choose to do. It can help identify breaks in code that the developer may not generally build on their local machine.</a:t>
            </a:r>
          </a:p>
          <a:p>
            <a:endParaRPr lang="en-US" sz="1200" b="1"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Value Proposition       </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a single developer on your team typically breaks the build just once a year and you have 52 developers working on your project, the build could be broken every week. If you have 260 developers, the build could be broken every day. When the build breaks, the entire team may be stalled resulting in substantial productivity losses. Those losses could be prevented by the gated check-in feature.</a:t>
            </a:r>
          </a:p>
          <a:p>
            <a:endParaRPr lang="en-US" dirty="0"/>
          </a:p>
        </p:txBody>
      </p:sp>
      <p:sp>
        <p:nvSpPr>
          <p:cNvPr id="4" name="Slide Number Placeholder 3"/>
          <p:cNvSpPr>
            <a:spLocks noGrp="1"/>
          </p:cNvSpPr>
          <p:nvPr>
            <p:ph type="sldNum" sz="quarter" idx="10"/>
          </p:nvPr>
        </p:nvSpPr>
        <p:spPr/>
        <p:txBody>
          <a:bodyPr/>
          <a:lstStyle/>
          <a:p>
            <a:fld id="{0797F379-F974-49A9-B2CD-9C7D53EB7C09}" type="slidenum">
              <a:rPr lang="en-US" smtClean="0"/>
              <a:pPr/>
              <a:t>37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97F379-F974-49A9-B2CD-9C7D53EB7C09}" type="slidenum">
              <a:rPr lang="en-US" smtClean="0"/>
              <a:pPr/>
              <a:t>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smtClean="0">
              <a:latin typeface="Segoe"/>
            </a:endParaRPr>
          </a:p>
        </p:txBody>
      </p:sp>
      <p:sp>
        <p:nvSpPr>
          <p:cNvPr id="47107" name="Slide Number Placeholder 6"/>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762"/>
            <a:fld id="{4522122B-38D6-4BCC-877F-7F28912ADBAD}" type="slidenum">
              <a:rPr lang="en-US"/>
              <a:pPr defTabSz="912762"/>
              <a:t>8</a:t>
            </a:fld>
            <a:endParaRPr lang="en-US" dirty="0"/>
          </a:p>
        </p:txBody>
      </p:sp>
      <p:sp>
        <p:nvSpPr>
          <p:cNvPr id="47108" name="Footer Placeholder 7"/>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pPr defTabSz="912762"/>
            <a:r>
              <a:rPr lang="en-US" dirty="0">
                <a:latin typeface="Segoe"/>
              </a:rPr>
              <a:t>© 2008 Microsoft Corporation. All rights reserved. Microsoft, Windows, Windows Vista and other product names are or may be registered trademarks and/or trademarks in the U.S. and/or other countries.</a:t>
            </a:r>
          </a:p>
          <a:p>
            <a:pPr defTabSz="912762"/>
            <a:r>
              <a:rPr lang="en-US" dirty="0">
                <a:latin typeface="Segoe"/>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latin typeface="Segoe"/>
              </a:rPr>
            </a:br>
            <a:r>
              <a:rPr lang="en-US" dirty="0">
                <a:latin typeface="Segoe"/>
              </a:rPr>
              <a:t>MICROSOFT MAKES NO WARRANTIES, EXPRESS, IMPLIED OR STATUTORY, AS TO THE INFORMATION IN THIS PRESENTATION.</a:t>
            </a:r>
          </a:p>
        </p:txBody>
      </p:sp>
      <p:sp>
        <p:nvSpPr>
          <p:cNvPr id="47109" name="Date Placeholder 8"/>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pPr defTabSz="912762"/>
            <a:fld id="{48ED3C2E-0C4C-4771-BA1A-3C9DDCB20922}" type="datetime1">
              <a:rPr lang="en-US"/>
              <a:pPr defTabSz="912762"/>
              <a:t>3/9/2009</a:t>
            </a:fld>
            <a:endParaRPr lang="en-US" dirty="0"/>
          </a:p>
        </p:txBody>
      </p:sp>
      <p:sp>
        <p:nvSpPr>
          <p:cNvPr id="47110" name="Header Placeholder 9"/>
          <p:cNvSpPr>
            <a:spLocks noGrp="1"/>
          </p:cNvSpPr>
          <p:nvPr>
            <p:ph type="hdr" sz="quarter"/>
          </p:nvPr>
        </p:nvSpPr>
        <p:spPr bwMode="auto">
          <a:noFill/>
          <a:ln>
            <a:miter lim="800000"/>
            <a:headEnd/>
            <a:tailEnd/>
          </a:ln>
        </p:spPr>
        <p:txBody>
          <a:bodyPr wrap="square" numCol="1" anchor="t" anchorCtr="0" compatLnSpc="1">
            <a:prstTxWarp prst="textNoShape">
              <a:avLst/>
            </a:prstTxWarp>
          </a:bodyPr>
          <a:lstStyle/>
          <a:p>
            <a:pPr defTabSz="912762"/>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baseline="0" dirty="0" smtClean="0">
              <a:latin typeface="Segoe"/>
            </a:endParaRPr>
          </a:p>
          <a:p>
            <a:pPr>
              <a:spcBef>
                <a:spcPct val="0"/>
              </a:spcBef>
            </a:pPr>
            <a:endParaRPr lang="en-US" baseline="0" dirty="0" smtClean="0">
              <a:latin typeface="Segoe"/>
            </a:endParaRPr>
          </a:p>
        </p:txBody>
      </p:sp>
      <p:sp>
        <p:nvSpPr>
          <p:cNvPr id="47107" name="Slide Number Placeholder 6"/>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762"/>
            <a:fld id="{4522122B-38D6-4BCC-877F-7F28912ADBAD}" type="slidenum">
              <a:rPr lang="en-US"/>
              <a:pPr defTabSz="912762"/>
              <a:t>9</a:t>
            </a:fld>
            <a:endParaRPr lang="en-US" dirty="0"/>
          </a:p>
        </p:txBody>
      </p:sp>
      <p:sp>
        <p:nvSpPr>
          <p:cNvPr id="47108" name="Footer Placeholder 7"/>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pPr defTabSz="912762"/>
            <a:r>
              <a:rPr lang="en-US" dirty="0">
                <a:latin typeface="Segoe"/>
              </a:rPr>
              <a:t>© 2008 Microsoft Corporation. All rights reserved. Microsoft, Windows, Windows Vista and other product names are or may be registered trademarks and/or trademarks in the U.S. and/or other countries.</a:t>
            </a:r>
          </a:p>
          <a:p>
            <a:pPr defTabSz="912762"/>
            <a:r>
              <a:rPr lang="en-US" dirty="0">
                <a:latin typeface="Segoe"/>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latin typeface="Segoe"/>
              </a:rPr>
            </a:br>
            <a:r>
              <a:rPr lang="en-US" dirty="0">
                <a:latin typeface="Segoe"/>
              </a:rPr>
              <a:t>MICROSOFT MAKES NO WARRANTIES, EXPRESS, IMPLIED OR STATUTORY, AS TO THE INFORMATION IN THIS PRESENTATION.</a:t>
            </a:r>
          </a:p>
        </p:txBody>
      </p:sp>
      <p:sp>
        <p:nvSpPr>
          <p:cNvPr id="47109" name="Date Placeholder 8"/>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pPr defTabSz="912762"/>
            <a:fld id="{48ED3C2E-0C4C-4771-BA1A-3C9DDCB20922}" type="datetime1">
              <a:rPr lang="en-US"/>
              <a:pPr defTabSz="912762"/>
              <a:t>3/9/2009</a:t>
            </a:fld>
            <a:endParaRPr lang="en-US" dirty="0"/>
          </a:p>
        </p:txBody>
      </p:sp>
      <p:sp>
        <p:nvSpPr>
          <p:cNvPr id="47110" name="Header Placeholder 9"/>
          <p:cNvSpPr>
            <a:spLocks noGrp="1"/>
          </p:cNvSpPr>
          <p:nvPr>
            <p:ph type="hdr" sz="quarter"/>
          </p:nvPr>
        </p:nvSpPr>
        <p:spPr bwMode="auto">
          <a:noFill/>
          <a:ln>
            <a:miter lim="800000"/>
            <a:headEnd/>
            <a:tailEnd/>
          </a:ln>
        </p:spPr>
        <p:txBody>
          <a:bodyPr wrap="square" numCol="1" anchor="t" anchorCtr="0" compatLnSpc="1">
            <a:prstTxWarp prst="textNoShape">
              <a:avLst/>
            </a:prstTxWarp>
          </a:bodyPr>
          <a:lstStyle/>
          <a:p>
            <a:pPr defTabSz="912762"/>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smtClean="0">
              <a:latin typeface="Segoe"/>
            </a:endParaRPr>
          </a:p>
        </p:txBody>
      </p:sp>
      <p:sp>
        <p:nvSpPr>
          <p:cNvPr id="47107" name="Slide Number Placeholder 6"/>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762"/>
            <a:fld id="{4522122B-38D6-4BCC-877F-7F28912ADBAD}" type="slidenum">
              <a:rPr lang="en-US"/>
              <a:pPr defTabSz="912762"/>
              <a:t>10</a:t>
            </a:fld>
            <a:endParaRPr lang="en-US" dirty="0"/>
          </a:p>
        </p:txBody>
      </p:sp>
      <p:sp>
        <p:nvSpPr>
          <p:cNvPr id="47108" name="Footer Placeholder 7"/>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pPr defTabSz="912762"/>
            <a:r>
              <a:rPr lang="en-US" dirty="0">
                <a:latin typeface="Segoe"/>
              </a:rPr>
              <a:t>© 2008 Microsoft Corporation. All rights reserved. Microsoft, Windows, Windows Vista and other product names are or may be registered trademarks and/or trademarks in the U.S. and/or other countries.</a:t>
            </a:r>
          </a:p>
          <a:p>
            <a:pPr defTabSz="912762"/>
            <a:r>
              <a:rPr lang="en-US" dirty="0">
                <a:latin typeface="Segoe"/>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latin typeface="Segoe"/>
              </a:rPr>
            </a:br>
            <a:r>
              <a:rPr lang="en-US" dirty="0">
                <a:latin typeface="Segoe"/>
              </a:rPr>
              <a:t>MICROSOFT MAKES NO WARRANTIES, EXPRESS, IMPLIED OR STATUTORY, AS TO THE INFORMATION IN THIS PRESENTATION.</a:t>
            </a:r>
          </a:p>
        </p:txBody>
      </p:sp>
      <p:sp>
        <p:nvSpPr>
          <p:cNvPr id="47109" name="Date Placeholder 8"/>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pPr defTabSz="912762"/>
            <a:fld id="{48ED3C2E-0C4C-4771-BA1A-3C9DDCB20922}" type="datetime1">
              <a:rPr lang="en-US"/>
              <a:pPr defTabSz="912762"/>
              <a:t>3/9/2009</a:t>
            </a:fld>
            <a:endParaRPr lang="en-US" dirty="0"/>
          </a:p>
        </p:txBody>
      </p:sp>
      <p:sp>
        <p:nvSpPr>
          <p:cNvPr id="47110" name="Header Placeholder 9"/>
          <p:cNvSpPr>
            <a:spLocks noGrp="1"/>
          </p:cNvSpPr>
          <p:nvPr>
            <p:ph type="hdr" sz="quarter"/>
          </p:nvPr>
        </p:nvSpPr>
        <p:spPr bwMode="auto">
          <a:noFill/>
          <a:ln>
            <a:miter lim="800000"/>
            <a:headEnd/>
            <a:tailEnd/>
          </a:ln>
        </p:spPr>
        <p:txBody>
          <a:bodyPr wrap="square" numCol="1" anchor="t" anchorCtr="0" compatLnSpc="1">
            <a:prstTxWarp prst="textNoShape">
              <a:avLst/>
            </a:prstTxWarp>
          </a:bodyPr>
          <a:lstStyle/>
          <a:p>
            <a:pPr defTabSz="912762"/>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smtClean="0">
              <a:latin typeface="Segoe"/>
            </a:endParaRPr>
          </a:p>
        </p:txBody>
      </p:sp>
      <p:sp>
        <p:nvSpPr>
          <p:cNvPr id="47107" name="Slide Number Placeholder 6"/>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762"/>
            <a:fld id="{4522122B-38D6-4BCC-877F-7F28912ADBAD}" type="slidenum">
              <a:rPr lang="en-US"/>
              <a:pPr defTabSz="912762"/>
              <a:t>11</a:t>
            </a:fld>
            <a:endParaRPr lang="en-US" dirty="0"/>
          </a:p>
        </p:txBody>
      </p:sp>
      <p:sp>
        <p:nvSpPr>
          <p:cNvPr id="47108" name="Footer Placeholder 7"/>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pPr defTabSz="912762"/>
            <a:r>
              <a:rPr lang="en-US" dirty="0">
                <a:latin typeface="Segoe"/>
              </a:rPr>
              <a:t>© 2008 Microsoft Corporation. All rights reserved. Microsoft, Windows, Windows Vista and other product names are or may be registered trademarks and/or trademarks in the U.S. and/or other countries.</a:t>
            </a:r>
          </a:p>
          <a:p>
            <a:pPr defTabSz="912762"/>
            <a:r>
              <a:rPr lang="en-US" dirty="0">
                <a:latin typeface="Segoe"/>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latin typeface="Segoe"/>
              </a:rPr>
            </a:br>
            <a:r>
              <a:rPr lang="en-US" dirty="0">
                <a:latin typeface="Segoe"/>
              </a:rPr>
              <a:t>MICROSOFT MAKES NO WARRANTIES, EXPRESS, IMPLIED OR STATUTORY, AS TO THE INFORMATION IN THIS PRESENTATION.</a:t>
            </a:r>
          </a:p>
        </p:txBody>
      </p:sp>
      <p:sp>
        <p:nvSpPr>
          <p:cNvPr id="47109" name="Date Placeholder 8"/>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pPr defTabSz="912762"/>
            <a:fld id="{48ED3C2E-0C4C-4771-BA1A-3C9DDCB20922}" type="datetime1">
              <a:rPr lang="en-US"/>
              <a:pPr defTabSz="912762"/>
              <a:t>3/9/2009</a:t>
            </a:fld>
            <a:endParaRPr lang="en-US" dirty="0"/>
          </a:p>
        </p:txBody>
      </p:sp>
      <p:sp>
        <p:nvSpPr>
          <p:cNvPr id="47110" name="Header Placeholder 9"/>
          <p:cNvSpPr>
            <a:spLocks noGrp="1"/>
          </p:cNvSpPr>
          <p:nvPr>
            <p:ph type="hdr" sz="quarter"/>
          </p:nvPr>
        </p:nvSpPr>
        <p:spPr bwMode="auto">
          <a:noFill/>
          <a:ln>
            <a:miter lim="800000"/>
            <a:headEnd/>
            <a:tailEnd/>
          </a:ln>
        </p:spPr>
        <p:txBody>
          <a:bodyPr wrap="square" numCol="1" anchor="t" anchorCtr="0" compatLnSpc="1">
            <a:prstTxWarp prst="textNoShape">
              <a:avLst/>
            </a:prstTxWarp>
          </a:bodyPr>
          <a:lstStyle/>
          <a:p>
            <a:pPr defTabSz="912762"/>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smtClean="0">
              <a:latin typeface="Segoe"/>
            </a:endParaRPr>
          </a:p>
        </p:txBody>
      </p:sp>
      <p:sp>
        <p:nvSpPr>
          <p:cNvPr id="47107" name="Slide Number Placeholder 6"/>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762"/>
            <a:fld id="{4522122B-38D6-4BCC-877F-7F28912ADBAD}" type="slidenum">
              <a:rPr lang="en-US"/>
              <a:pPr defTabSz="912762"/>
              <a:t>12</a:t>
            </a:fld>
            <a:endParaRPr lang="en-US" dirty="0"/>
          </a:p>
        </p:txBody>
      </p:sp>
      <p:sp>
        <p:nvSpPr>
          <p:cNvPr id="47108" name="Footer Placeholder 7"/>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pPr defTabSz="912762"/>
            <a:r>
              <a:rPr lang="en-US" dirty="0">
                <a:latin typeface="Segoe"/>
              </a:rPr>
              <a:t>© 2008 Microsoft Corporation. All rights reserved. Microsoft, Windows, Windows Vista and other product names are or may be registered trademarks and/or trademarks in the U.S. and/or other countries.</a:t>
            </a:r>
          </a:p>
          <a:p>
            <a:pPr defTabSz="912762"/>
            <a:r>
              <a:rPr lang="en-US" dirty="0">
                <a:latin typeface="Segoe"/>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latin typeface="Segoe"/>
              </a:rPr>
            </a:br>
            <a:r>
              <a:rPr lang="en-US" dirty="0">
                <a:latin typeface="Segoe"/>
              </a:rPr>
              <a:t>MICROSOFT MAKES NO WARRANTIES, EXPRESS, IMPLIED OR STATUTORY, AS TO THE INFORMATION IN THIS PRESENTATION.</a:t>
            </a:r>
          </a:p>
        </p:txBody>
      </p:sp>
      <p:sp>
        <p:nvSpPr>
          <p:cNvPr id="47109" name="Date Placeholder 8"/>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pPr defTabSz="912762"/>
            <a:fld id="{48ED3C2E-0C4C-4771-BA1A-3C9DDCB20922}" type="datetime1">
              <a:rPr lang="en-US"/>
              <a:pPr defTabSz="912762"/>
              <a:t>3/9/2009</a:t>
            </a:fld>
            <a:endParaRPr lang="en-US" dirty="0"/>
          </a:p>
        </p:txBody>
      </p:sp>
      <p:sp>
        <p:nvSpPr>
          <p:cNvPr id="47110" name="Header Placeholder 9"/>
          <p:cNvSpPr>
            <a:spLocks noGrp="1"/>
          </p:cNvSpPr>
          <p:nvPr>
            <p:ph type="hdr" sz="quarter"/>
          </p:nvPr>
        </p:nvSpPr>
        <p:spPr bwMode="auto">
          <a:noFill/>
          <a:ln>
            <a:miter lim="800000"/>
            <a:headEnd/>
            <a:tailEnd/>
          </a:ln>
        </p:spPr>
        <p:txBody>
          <a:bodyPr wrap="square" numCol="1" anchor="t" anchorCtr="0" compatLnSpc="1">
            <a:prstTxWarp prst="textNoShape">
              <a:avLst/>
            </a:prstTxWarp>
          </a:bodyPr>
          <a:lstStyle/>
          <a:p>
            <a:pPr defTabSz="912762"/>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smtClean="0">
              <a:latin typeface="Segoe"/>
            </a:endParaRPr>
          </a:p>
        </p:txBody>
      </p:sp>
      <p:sp>
        <p:nvSpPr>
          <p:cNvPr id="47107" name="Slide Number Placeholder 6"/>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762"/>
            <a:fld id="{4522122B-38D6-4BCC-877F-7F28912ADBAD}" type="slidenum">
              <a:rPr lang="en-US"/>
              <a:pPr defTabSz="912762"/>
              <a:t>13</a:t>
            </a:fld>
            <a:endParaRPr lang="en-US" dirty="0"/>
          </a:p>
        </p:txBody>
      </p:sp>
      <p:sp>
        <p:nvSpPr>
          <p:cNvPr id="47108" name="Footer Placeholder 7"/>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pPr defTabSz="912762"/>
            <a:r>
              <a:rPr lang="en-US" dirty="0">
                <a:latin typeface="Segoe"/>
              </a:rPr>
              <a:t>© 2008 Microsoft Corporation. All rights reserved. Microsoft, Windows, Windows Vista and other product names are or may be registered trademarks and/or trademarks in the U.S. and/or other countries.</a:t>
            </a:r>
          </a:p>
          <a:p>
            <a:pPr defTabSz="912762"/>
            <a:r>
              <a:rPr lang="en-US" dirty="0">
                <a:latin typeface="Segoe"/>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latin typeface="Segoe"/>
              </a:rPr>
            </a:br>
            <a:r>
              <a:rPr lang="en-US" dirty="0">
                <a:latin typeface="Segoe"/>
              </a:rPr>
              <a:t>MICROSOFT MAKES NO WARRANTIES, EXPRESS, IMPLIED OR STATUTORY, AS TO THE INFORMATION IN THIS PRESENTATION.</a:t>
            </a:r>
          </a:p>
        </p:txBody>
      </p:sp>
      <p:sp>
        <p:nvSpPr>
          <p:cNvPr id="47109" name="Date Placeholder 8"/>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pPr defTabSz="912762"/>
            <a:fld id="{48ED3C2E-0C4C-4771-BA1A-3C9DDCB20922}" type="datetime1">
              <a:rPr lang="en-US"/>
              <a:pPr defTabSz="912762"/>
              <a:t>3/9/2009</a:t>
            </a:fld>
            <a:endParaRPr lang="en-US" dirty="0"/>
          </a:p>
        </p:txBody>
      </p:sp>
      <p:sp>
        <p:nvSpPr>
          <p:cNvPr id="47110" name="Header Placeholder 9"/>
          <p:cNvSpPr>
            <a:spLocks noGrp="1"/>
          </p:cNvSpPr>
          <p:nvPr>
            <p:ph type="hdr" sz="quarter"/>
          </p:nvPr>
        </p:nvSpPr>
        <p:spPr bwMode="auto">
          <a:noFill/>
          <a:ln>
            <a:miter lim="800000"/>
            <a:headEnd/>
            <a:tailEnd/>
          </a:ln>
        </p:spPr>
        <p:txBody>
          <a:bodyPr wrap="square" numCol="1" anchor="t" anchorCtr="0" compatLnSpc="1">
            <a:prstTxWarp prst="textNoShape">
              <a:avLst/>
            </a:prstTxWarp>
          </a:bodyPr>
          <a:lstStyle/>
          <a:p>
            <a:pPr defTabSz="912762"/>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Microsoft Logo wht shadow"/>
          <p:cNvPicPr>
            <a:picLocks noChangeAspect="1" noChangeArrowheads="1"/>
          </p:cNvPicPr>
          <p:nvPr/>
        </p:nvPicPr>
        <p:blipFill>
          <a:blip r:embed="rId3" cstate="print"/>
          <a:srcRect/>
          <a:stretch>
            <a:fillRect/>
          </a:stretch>
        </p:blipFill>
        <p:spPr bwMode="auto">
          <a:xfrm>
            <a:off x="6808788" y="6181725"/>
            <a:ext cx="1925637" cy="357188"/>
          </a:xfrm>
          <a:prstGeom prst="rect">
            <a:avLst/>
          </a:prstGeom>
          <a:noFill/>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400800" y="6492875"/>
            <a:ext cx="1447800" cy="365125"/>
          </a:xfrm>
          <a:prstGeom prst="rect">
            <a:avLst/>
          </a:prstGeom>
        </p:spPr>
        <p:txBody>
          <a:bodyPr/>
          <a:lstStyle/>
          <a:p>
            <a:fld id="{774F419B-4441-4518-AF87-139A13A292A4}" type="datetimeFigureOut">
              <a:rPr lang="en-US" smtClean="0"/>
              <a:pPr/>
              <a:t>3/9/2009</a:t>
            </a:fld>
            <a:endParaRPr lang="en-US"/>
          </a:p>
        </p:txBody>
      </p:sp>
      <p:sp>
        <p:nvSpPr>
          <p:cNvPr id="4" name="Footer Placeholder 3"/>
          <p:cNvSpPr>
            <a:spLocks noGrp="1"/>
          </p:cNvSpPr>
          <p:nvPr>
            <p:ph type="ftr" sz="quarter" idx="11"/>
          </p:nvPr>
        </p:nvSpPr>
        <p:spPr>
          <a:xfrm>
            <a:off x="3429000" y="6492875"/>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7924800" y="6492875"/>
            <a:ext cx="1066800" cy="365125"/>
          </a:xfrm>
          <a:prstGeom prst="rect">
            <a:avLst/>
          </a:prstGeom>
        </p:spPr>
        <p:txBody>
          <a:bodyPr/>
          <a:lstStyle/>
          <a:p>
            <a:fld id="{DC3402F0-F3BB-445E-9120-4053B0C362BF}" type="slidenum">
              <a:rPr lang="en-US" smtClean="0"/>
              <a:pPr/>
              <a:t>‹#›</a:t>
            </a:fld>
            <a:endParaRPr 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7" name="Rectangle 3"/>
          <p:cNvSpPr>
            <a:spLocks noChangeArrowheads="1"/>
          </p:cNvSpPr>
          <p:nvPr/>
        </p:nvSpPr>
        <p:spPr bwMode="auto">
          <a:xfrm>
            <a:off x="0" y="1600200"/>
            <a:ext cx="9144000" cy="2163765"/>
          </a:xfrm>
          <a:prstGeom prst="rect">
            <a:avLst/>
          </a:prstGeom>
          <a:gradFill rotWithShape="1">
            <a:gsLst>
              <a:gs pos="0">
                <a:schemeClr val="bg2">
                  <a:alpha val="9000"/>
                </a:schemeClr>
              </a:gs>
              <a:gs pos="100000">
                <a:schemeClr val="bg2">
                  <a:alpha val="64998"/>
                </a:schemeClr>
              </a:gs>
            </a:gsLst>
            <a:lin ang="2700000" scaled="1"/>
          </a:gradFill>
          <a:ln w="9525">
            <a:noFill/>
            <a:miter lim="800000"/>
            <a:headEnd/>
            <a:tailEnd/>
          </a:ln>
        </p:spPr>
        <p:txBody>
          <a:bodyPr vert="horz" wrap="none" lIns="91429" tIns="45714" rIns="91429" bIns="45714" numCol="1" anchor="ctr" anchorCtr="0" compatLnSpc="1">
            <a:prstTxWarp prst="textNoShape">
              <a:avLst/>
            </a:prstTxWarp>
          </a:bodyPr>
          <a:lstStyle/>
          <a:p>
            <a:endParaRPr lang="en-US"/>
          </a:p>
        </p:txBody>
      </p:sp>
      <p:sp>
        <p:nvSpPr>
          <p:cNvPr id="2" name="Date Placeholder 1"/>
          <p:cNvSpPr>
            <a:spLocks noGrp="1"/>
          </p:cNvSpPr>
          <p:nvPr>
            <p:ph type="dt" sz="half" idx="10"/>
          </p:nvPr>
        </p:nvSpPr>
        <p:spPr>
          <a:xfrm>
            <a:off x="6400800" y="6492875"/>
            <a:ext cx="1447800" cy="365125"/>
          </a:xfrm>
          <a:prstGeom prst="rect">
            <a:avLst/>
          </a:prstGeom>
        </p:spPr>
        <p:txBody>
          <a:bodyPr/>
          <a:lstStyle/>
          <a:p>
            <a:fld id="{774F419B-4441-4518-AF87-139A13A292A4}" type="datetimeFigureOut">
              <a:rPr lang="en-US" smtClean="0"/>
              <a:pPr/>
              <a:t>3/9/2009</a:t>
            </a:fld>
            <a:endParaRPr lang="en-US"/>
          </a:p>
        </p:txBody>
      </p:sp>
      <p:sp>
        <p:nvSpPr>
          <p:cNvPr id="3" name="Footer Placeholder 2"/>
          <p:cNvSpPr>
            <a:spLocks noGrp="1"/>
          </p:cNvSpPr>
          <p:nvPr>
            <p:ph type="ftr" sz="quarter" idx="11"/>
          </p:nvPr>
        </p:nvSpPr>
        <p:spPr>
          <a:xfrm>
            <a:off x="3429000" y="6492875"/>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7924800" y="6492875"/>
            <a:ext cx="1066800" cy="365125"/>
          </a:xfrm>
          <a:prstGeom prst="rect">
            <a:avLst/>
          </a:prstGeom>
        </p:spPr>
        <p:txBody>
          <a:bodyPr/>
          <a:lstStyle/>
          <a:p>
            <a:fld id="{DC3402F0-F3BB-445E-9120-4053B0C362BF}" type="slidenum">
              <a:rPr lang="en-US" smtClean="0"/>
              <a:pPr/>
              <a:t>‹#›</a:t>
            </a:fld>
            <a:endParaRPr lang="en-US"/>
          </a:p>
        </p:txBody>
      </p:sp>
      <p:sp>
        <p:nvSpPr>
          <p:cNvPr id="5" name="TextBox 4"/>
          <p:cNvSpPr txBox="1"/>
          <p:nvPr/>
        </p:nvSpPr>
        <p:spPr>
          <a:xfrm>
            <a:off x="1143000" y="2020363"/>
            <a:ext cx="3657600" cy="1323439"/>
          </a:xfrm>
          <a:prstGeom prst="rect">
            <a:avLst/>
          </a:prstGeom>
          <a:noFill/>
        </p:spPr>
        <p:txBody>
          <a:bodyPr wrap="square" rtlCol="0">
            <a:spAutoFit/>
          </a:bodyPr>
          <a:lstStyle/>
          <a:p>
            <a:r>
              <a:rPr lang="en-US" sz="8000" b="1" i="1" cap="none" spc="50" baseline="0" dirty="0" smtClean="0">
                <a:ln w="13500">
                  <a:solidFill>
                    <a:schemeClr val="accent1">
                      <a:shade val="2500"/>
                      <a:alpha val="6500"/>
                    </a:schemeClr>
                  </a:solidFill>
                  <a:prstDash val="solid"/>
                </a:ln>
                <a:solidFill>
                  <a:schemeClr val="accent1">
                    <a:tint val="3000"/>
                    <a:alpha val="95000"/>
                  </a:schemeClr>
                </a:solidFill>
                <a:effectLst>
                  <a:outerShdw blurRad="50800" dist="38100" dir="16200000" rotWithShape="0">
                    <a:prstClr val="black">
                      <a:alpha val="40000"/>
                    </a:prstClr>
                  </a:outerShdw>
                  <a:reflection blurRad="6350" stA="55000" endA="300" endPos="45500" dir="5400000" sy="-100000" algn="bl" rotWithShape="0"/>
                </a:effectLst>
                <a:latin typeface="Segoe UI" pitchFamily="34" charset="0"/>
                <a:cs typeface="Segoe UI" pitchFamily="34" charset="0"/>
              </a:rPr>
              <a:t>demo</a:t>
            </a:r>
            <a:endParaRPr lang="en-US" sz="8000" b="1" i="1" cap="none" spc="50" baseline="0" dirty="0">
              <a:ln w="13500">
                <a:solidFill>
                  <a:schemeClr val="accent1">
                    <a:shade val="2500"/>
                    <a:alpha val="6500"/>
                  </a:schemeClr>
                </a:solidFill>
                <a:prstDash val="solid"/>
              </a:ln>
              <a:solidFill>
                <a:schemeClr val="accent1">
                  <a:tint val="3000"/>
                  <a:alpha val="95000"/>
                </a:schemeClr>
              </a:solidFill>
              <a:effectLst>
                <a:outerShdw blurRad="50800" dist="38100" dir="16200000" rotWithShape="0">
                  <a:prstClr val="black">
                    <a:alpha val="40000"/>
                  </a:prstClr>
                </a:outerShdw>
                <a:reflection blurRad="6350" stA="55000" endA="300" endPos="45500" dir="5400000" sy="-100000" algn="bl" rotWithShape="0"/>
              </a:effectLst>
              <a:latin typeface="Segoe UI" pitchFamily="34" charset="0"/>
              <a:cs typeface="Segoe UI" pitchFamily="34" charset="0"/>
            </a:endParaRPr>
          </a:p>
        </p:txBody>
      </p:sp>
      <p:sp>
        <p:nvSpPr>
          <p:cNvPr id="9" name="Text Placeholder 8"/>
          <p:cNvSpPr>
            <a:spLocks noGrp="1"/>
          </p:cNvSpPr>
          <p:nvPr>
            <p:ph type="body" sz="quarter" idx="13"/>
          </p:nvPr>
        </p:nvSpPr>
        <p:spPr>
          <a:xfrm>
            <a:off x="1219200" y="3733800"/>
            <a:ext cx="7543800" cy="762000"/>
          </a:xfrm>
        </p:spPr>
        <p:txBody>
          <a:bodyPr>
            <a:normAutofit/>
          </a:bodyPr>
          <a:lstStyle>
            <a:lvl1pPr>
              <a:buNone/>
              <a:defRPr sz="3000"/>
            </a:lvl1pPr>
          </a:lstStyle>
          <a:p>
            <a:pPr lvl="0"/>
            <a:r>
              <a:rPr lang="en-US" dirty="0" smtClean="0"/>
              <a:t>Click to edit Master text styles</a:t>
            </a:r>
            <a:endParaRPr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722313" y="1905000"/>
            <a:ext cx="8040688" cy="193899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0135" y="1905001"/>
            <a:ext cx="7681913" cy="1523495"/>
          </a:xfrm>
        </p:spPr>
        <p:txBody>
          <a:bodyPr>
            <a:noAutofit/>
          </a:bodyPr>
          <a:lstStyle>
            <a:lvl1pPr>
              <a:lnSpc>
                <a:spcPct val="90000"/>
              </a:lnSpc>
              <a:defRPr sz="4400" b="1"/>
            </a:lvl1pPr>
          </a:lstStyle>
          <a:p>
            <a:r>
              <a:rPr lang="en-US" smtClean="0"/>
              <a:t>Click to edit Master title style</a:t>
            </a:r>
            <a:endParaRPr lang="en-US" dirty="0"/>
          </a:p>
        </p:txBody>
      </p:sp>
      <p:sp>
        <p:nvSpPr>
          <p:cNvPr id="3" name="Subtitle 2"/>
          <p:cNvSpPr>
            <a:spLocks noGrp="1"/>
          </p:cNvSpPr>
          <p:nvPr>
            <p:ph type="subTitle" idx="1"/>
          </p:nvPr>
        </p:nvSpPr>
        <p:spPr>
          <a:xfrm>
            <a:off x="4945954" y="4038600"/>
            <a:ext cx="3456094" cy="914400"/>
          </a:xfrm>
        </p:spPr>
        <p:txBody>
          <a:bodyPr>
            <a:noAutofit/>
          </a:bodyPr>
          <a:lstStyle>
            <a:lvl1pPr marL="457200" indent="-457200" algn="l">
              <a:lnSpc>
                <a:spcPct val="75000"/>
              </a:lnSpc>
              <a:spcBef>
                <a:spcPts val="0"/>
              </a:spcBef>
              <a:spcAft>
                <a:spcPts val="0"/>
              </a:spcAft>
              <a:buNone/>
              <a:tabLst>
                <a:tab pos="457200" algn="l"/>
              </a:tabLst>
              <a:defRPr sz="3000">
                <a:solidFill>
                  <a:schemeClr val="tx1">
                    <a:tint val="75000"/>
                  </a:schemeClr>
                </a:solidFill>
                <a:sym typeface="Wingding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p:nvPr>
        </p:nvSpPr>
        <p:spPr>
          <a:xfrm>
            <a:off x="4945954" y="5486400"/>
            <a:ext cx="3456094" cy="838200"/>
          </a:xfrm>
        </p:spPr>
        <p:txBody>
          <a:bodyPr rtlCol="0">
            <a:noAutofit/>
          </a:bodyPr>
          <a:lstStyle>
            <a:lvl1pPr marL="457200" indent="-457200" algn="l" defTabSz="914363" rtl="0" eaLnBrk="1" latinLnBrk="0" hangingPunct="1">
              <a:lnSpc>
                <a:spcPct val="75000"/>
              </a:lnSpc>
              <a:spcBef>
                <a:spcPts val="0"/>
              </a:spcBef>
              <a:spcAft>
                <a:spcPts val="0"/>
              </a:spcAft>
              <a:buFont typeface="Arial" pitchFamily="34" charset="0"/>
              <a:buNone/>
              <a:tabLst>
                <a:tab pos="457200" algn="l"/>
              </a:tabLst>
              <a:defRPr lang="en-US" sz="3000" kern="1200" dirty="0">
                <a:solidFill>
                  <a:schemeClr val="tx1">
                    <a:tint val="75000"/>
                  </a:schemeClr>
                </a:solidFill>
                <a:latin typeface="Segoe Semibold"/>
                <a:ea typeface="+mn-ea"/>
                <a:cs typeface="+mn-cs"/>
                <a:sym typeface="Wingdings"/>
              </a:defRPr>
            </a:lvl1pPr>
          </a:lstStyle>
          <a:p>
            <a:pPr lvl="0"/>
            <a:r>
              <a:rPr lang="en-US" smtClean="0"/>
              <a:t>Click to edit Master text styles</a:t>
            </a: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4945954" y="4038600"/>
            <a:ext cx="3456094" cy="914400"/>
          </a:xfrm>
        </p:spPr>
        <p:txBody>
          <a:bodyPr>
            <a:noAutofit/>
          </a:bodyPr>
          <a:lstStyle>
            <a:lvl1pPr>
              <a:lnSpc>
                <a:spcPct val="78000"/>
              </a:lnSpc>
              <a:spcBef>
                <a:spcPts val="0"/>
              </a:spcBef>
              <a:spcAft>
                <a:spcPts val="0"/>
              </a:spcAft>
              <a:defRPr sz="4000"/>
            </a:lvl1pPr>
          </a:lstStyle>
          <a:p>
            <a:r>
              <a:rPr lang="en-US" smtClean="0"/>
              <a:t>Click to edit Master title style</a:t>
            </a:r>
            <a:endParaRPr lang="en-US" dirty="0"/>
          </a:p>
        </p:txBody>
      </p:sp>
      <p:sp>
        <p:nvSpPr>
          <p:cNvPr id="3" name="Subtitle 2"/>
          <p:cNvSpPr>
            <a:spLocks noGrp="1"/>
          </p:cNvSpPr>
          <p:nvPr>
            <p:ph type="subTitle" idx="1"/>
          </p:nvPr>
        </p:nvSpPr>
        <p:spPr>
          <a:xfrm>
            <a:off x="4945954" y="5334001"/>
            <a:ext cx="3456094" cy="1066799"/>
          </a:xfrm>
        </p:spPr>
        <p:txBody>
          <a:bodyPr>
            <a:noAutofit/>
          </a:bodyPr>
          <a:lstStyle>
            <a:lvl1pPr marL="457200" indent="-457200" algn="l">
              <a:lnSpc>
                <a:spcPct val="78000"/>
              </a:lnSpc>
              <a:spcBef>
                <a:spcPts val="0"/>
              </a:spcBef>
              <a:spcAft>
                <a:spcPts val="0"/>
              </a:spcAft>
              <a:buNone/>
              <a:tabLst>
                <a:tab pos="457200" algn="l"/>
              </a:tabLst>
              <a:defRPr sz="3000">
                <a:solidFill>
                  <a:schemeClr val="tx1">
                    <a:tint val="75000"/>
                  </a:schemeClr>
                </a:solidFill>
                <a:sym typeface="Wingding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p:nvPr>
        </p:nvSpPr>
        <p:spPr>
          <a:xfrm>
            <a:off x="730044" y="1905000"/>
            <a:ext cx="7682119" cy="1384994"/>
          </a:xfrm>
        </p:spPr>
        <p:txBody>
          <a:bodyPr rtlCol="0">
            <a:noAutofit/>
            <a:scene3d>
              <a:camera prst="orthographicFront"/>
              <a:lightRig rig="flat" dir="t"/>
            </a:scene3d>
            <a:sp3d>
              <a:contourClr>
                <a:srgbClr val="F4A234"/>
              </a:contourClr>
            </a:sp3d>
          </a:bodyPr>
          <a:lstStyle>
            <a:lvl1pPr marL="0" indent="0" algn="l">
              <a:buFont typeface="Arial" pitchFamily="34" charset="0"/>
              <a:buNone/>
              <a:defRPr kumimoji="0" lang="en-US" sz="10000" b="0" i="0" u="none" strike="noStrike" kern="1200" cap="none" spc="-642" normalizeH="0" baseline="0" noProof="0" dirty="0" smtClean="0">
                <a:ln w="11430"/>
                <a:gradFill>
                  <a:gsLst>
                    <a:gs pos="62000">
                      <a:schemeClr val="tx1"/>
                    </a:gs>
                    <a:gs pos="88000">
                      <a:schemeClr val="tx1"/>
                    </a:gs>
                  </a:gsLst>
                  <a:lin ang="5400000"/>
                </a:gradFill>
                <a:effectLst/>
                <a:uLnTx/>
                <a:uFillTx/>
                <a:latin typeface="Segoe Light"/>
                <a:ea typeface="+mn-ea"/>
                <a:cs typeface="+mn-cs"/>
              </a:defRPr>
            </a:lvl1pPr>
          </a:lstStyle>
          <a:p>
            <a:pPr lvl="0"/>
            <a:r>
              <a:rPr lang="en-US" smtClean="0"/>
              <a:t>Click to edit Master text styles</a:t>
            </a: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4945954" y="4038600"/>
            <a:ext cx="3456094" cy="914400"/>
          </a:xfrm>
        </p:spPr>
        <p:txBody>
          <a:bodyPr>
            <a:noAutofit/>
          </a:bodyPr>
          <a:lstStyle>
            <a:lvl1pPr>
              <a:lnSpc>
                <a:spcPct val="78000"/>
              </a:lnSpc>
              <a:spcBef>
                <a:spcPts val="0"/>
              </a:spcBef>
              <a:spcAft>
                <a:spcPts val="0"/>
              </a:spcAft>
              <a:defRPr sz="4000"/>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730044" y="1905000"/>
            <a:ext cx="7682119" cy="1384994"/>
          </a:xfrm>
        </p:spPr>
        <p:txBody>
          <a:bodyPr>
            <a:noAutofit/>
            <a:scene3d>
              <a:camera prst="orthographicFront"/>
              <a:lightRig rig="flat" dir="t"/>
            </a:scene3d>
            <a:sp3d>
              <a:contourClr>
                <a:srgbClr val="F4A234"/>
              </a:contourClr>
            </a:sp3d>
          </a:bodyPr>
          <a:lstStyle>
            <a:lvl1pPr marL="0" indent="0" algn="l">
              <a:buFont typeface="Arial" pitchFamily="34" charset="0"/>
              <a:buNone/>
              <a:defRPr kumimoji="0" lang="en-US" sz="10000" b="0" i="0" u="none" strike="noStrike" kern="1200" cap="none" spc="-642" normalizeH="0" baseline="0" noProof="0" dirty="0" smtClean="0">
                <a:ln w="11430"/>
                <a:gradFill>
                  <a:gsLst>
                    <a:gs pos="62000">
                      <a:schemeClr val="tx1"/>
                    </a:gs>
                    <a:gs pos="88000">
                      <a:schemeClr val="tx1"/>
                    </a:gs>
                  </a:gsLst>
                  <a:lin ang="5400000"/>
                </a:gradFill>
                <a:effectLst/>
                <a:uLnTx/>
                <a:uFillTx/>
                <a:latin typeface="Segoe Light"/>
                <a:ea typeface="+mn-ea"/>
                <a:cs typeface="+mn-cs"/>
              </a:defRPr>
            </a:lvl1pPr>
          </a:lstStyle>
          <a:p>
            <a:pPr lvl="0"/>
            <a:r>
              <a:rPr lang="en-US" smtClean="0"/>
              <a:t>Click to edit Master text styles</a:t>
            </a: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30044" y="1411552"/>
            <a:ext cx="7672003" cy="2053960"/>
          </a:xfrm>
        </p:spPr>
        <p:txBody>
          <a:bodyPr/>
          <a:lstStyle>
            <a:lvl1pPr>
              <a:lnSpc>
                <a:spcPct val="78000"/>
              </a:lnSpc>
              <a:defRPr/>
            </a:lvl1pPr>
            <a:lvl2pPr>
              <a:lnSpc>
                <a:spcPct val="78000"/>
              </a:lnSpc>
              <a:defRPr/>
            </a:lvl2pPr>
            <a:lvl3pPr>
              <a:lnSpc>
                <a:spcPct val="78000"/>
              </a:lnSpc>
              <a:defRPr/>
            </a:lvl3pPr>
            <a:lvl4pPr>
              <a:lnSpc>
                <a:spcPct val="78000"/>
              </a:lnSpc>
              <a:defRPr/>
            </a:lvl4pPr>
            <a:lvl5pPr>
              <a:lnSpc>
                <a:spcPct val="78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Placeholder 1"/>
          <p:cNvSpPr>
            <a:spLocks noGrp="1"/>
          </p:cNvSpPr>
          <p:nvPr>
            <p:ph type="title"/>
          </p:nvPr>
        </p:nvSpPr>
        <p:spPr>
          <a:xfrm>
            <a:off x="387054" y="152400"/>
            <a:ext cx="8375946" cy="609398"/>
          </a:xfrm>
          <a:prstGeom prst="rect">
            <a:avLst/>
          </a:prstGeom>
        </p:spPr>
        <p:txBody>
          <a:bodyPr rtlCol="0"/>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_Title and Content">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730044" y="1411553"/>
            <a:ext cx="7672004" cy="1994841"/>
          </a:xfrm>
        </p:spPr>
        <p:txBody>
          <a:bodyPr/>
          <a:lstStyle>
            <a:lvl1pPr>
              <a:lnSpc>
                <a:spcPct val="78000"/>
              </a:lnSpc>
              <a:defRPr/>
            </a:lvl1pPr>
            <a:lvl2pPr>
              <a:lnSpc>
                <a:spcPct val="78000"/>
              </a:lnSpc>
              <a:defRPr/>
            </a:lvl2pPr>
            <a:lvl3pPr>
              <a:lnSpc>
                <a:spcPct val="78000"/>
              </a:lnSpc>
              <a:defRPr/>
            </a:lvl3pPr>
            <a:lvl4pPr>
              <a:lnSpc>
                <a:spcPct val="78000"/>
              </a:lnSpc>
              <a:defRPr/>
            </a:lvl4pPr>
            <a:lvl5pPr>
              <a:lnSpc>
                <a:spcPct val="78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Segoe" pitchFamily="34" charset="0"/>
                <a:ea typeface="+mn-ea"/>
                <a:cs typeface="+mn-cs"/>
              </a:defRPr>
            </a:lvl1pPr>
          </a:lstStyle>
          <a:p>
            <a:pPr lvl="0"/>
            <a:r>
              <a:rPr lang="en-US" dirty="0" smtClean="0"/>
              <a:t>click to…</a:t>
            </a:r>
          </a:p>
        </p:txBody>
      </p:sp>
      <p:pic>
        <p:nvPicPr>
          <p:cNvPr id="2050" name="Picture 2" descr="Microsoft Logo wht shadow"/>
          <p:cNvPicPr>
            <a:picLocks noChangeAspect="1" noChangeArrowheads="1"/>
          </p:cNvPicPr>
          <p:nvPr/>
        </p:nvPicPr>
        <p:blipFill>
          <a:blip r:embed="rId3" cstate="print"/>
          <a:srcRect/>
          <a:stretch>
            <a:fillRect/>
          </a:stretch>
        </p:blipFill>
        <p:spPr bwMode="auto">
          <a:xfrm>
            <a:off x="6808788" y="6181725"/>
            <a:ext cx="1925637" cy="357188"/>
          </a:xfrm>
          <a:prstGeom prst="rect">
            <a:avLst/>
          </a:prstGeom>
          <a:noFill/>
        </p:spPr>
      </p:pic>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730044" y="1412875"/>
            <a:ext cx="7681532" cy="22385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730045" y="1411554"/>
            <a:ext cx="3670461" cy="1981376"/>
          </a:xfrm>
        </p:spPr>
        <p:txBody>
          <a:bodyPr/>
          <a:lstStyle>
            <a:lvl1pPr marL="339976" indent="-339976">
              <a:lnSpc>
                <a:spcPct val="78000"/>
              </a:lnSpc>
              <a:defRPr sz="2800"/>
            </a:lvl1pPr>
            <a:lvl2pPr marL="673338" indent="-325424">
              <a:lnSpc>
                <a:spcPct val="78000"/>
              </a:lnSpc>
              <a:defRPr sz="2400"/>
            </a:lvl2pPr>
            <a:lvl3pPr marL="953785" indent="-288384">
              <a:lnSpc>
                <a:spcPct val="78000"/>
              </a:lnSpc>
              <a:defRPr sz="2000"/>
            </a:lvl3pPr>
            <a:lvl4pPr marL="1227618" indent="-273833">
              <a:lnSpc>
                <a:spcPct val="78000"/>
              </a:lnSpc>
              <a:defRPr sz="1800"/>
            </a:lvl4pPr>
            <a:lvl5pPr marL="1516002" indent="-280447">
              <a:lnSpc>
                <a:spcPct val="78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86330" y="1411554"/>
            <a:ext cx="3725246" cy="1981376"/>
          </a:xfrm>
        </p:spPr>
        <p:txBody>
          <a:bodyPr/>
          <a:lstStyle>
            <a:lvl1pPr marL="347914" indent="-347914">
              <a:lnSpc>
                <a:spcPct val="78000"/>
              </a:lnSpc>
              <a:defRPr sz="2800"/>
            </a:lvl1pPr>
            <a:lvl2pPr marL="673338" indent="-339976">
              <a:lnSpc>
                <a:spcPct val="78000"/>
              </a:lnSpc>
              <a:defRPr sz="2400"/>
            </a:lvl2pPr>
            <a:lvl3pPr marL="961722" indent="-302936">
              <a:lnSpc>
                <a:spcPct val="78000"/>
              </a:lnSpc>
              <a:defRPr sz="2000"/>
            </a:lvl3pPr>
            <a:lvl4pPr marL="1227618" indent="-265896">
              <a:lnSpc>
                <a:spcPct val="78000"/>
              </a:lnSpc>
              <a:defRPr sz="1800"/>
            </a:lvl4pPr>
            <a:lvl5pPr marL="1516002" indent="-273833">
              <a:lnSpc>
                <a:spcPct val="78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30045" y="1411553"/>
            <a:ext cx="3670461" cy="600164"/>
          </a:xfrm>
        </p:spPr>
        <p:txBody>
          <a:bodyPr anchor="b"/>
          <a:lstStyle>
            <a:lvl1pPr marL="0" indent="0">
              <a:lnSpc>
                <a:spcPct val="78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30044" y="2174876"/>
            <a:ext cx="3670461" cy="1464503"/>
          </a:xfrm>
        </p:spPr>
        <p:txBody>
          <a:bodyPr/>
          <a:lstStyle>
            <a:lvl1pPr marL="281770" indent="-281770">
              <a:lnSpc>
                <a:spcPct val="78000"/>
              </a:lnSpc>
              <a:defRPr sz="2300"/>
            </a:lvl1pPr>
            <a:lvl2pPr marL="562218" indent="-265896">
              <a:lnSpc>
                <a:spcPct val="78000"/>
              </a:lnSpc>
              <a:defRPr sz="2000"/>
            </a:lvl2pPr>
            <a:lvl3pPr marL="813562" indent="-243407">
              <a:lnSpc>
                <a:spcPct val="78000"/>
              </a:lnSpc>
              <a:defRPr sz="1800"/>
            </a:lvl3pPr>
            <a:lvl4pPr marL="1050354" indent="-228856">
              <a:lnSpc>
                <a:spcPct val="78000"/>
              </a:lnSpc>
              <a:defRPr sz="1700"/>
            </a:lvl4pPr>
            <a:lvl5pPr marL="1279210" indent="-206367">
              <a:lnSpc>
                <a:spcPct val="78000"/>
              </a:lnSpc>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43495" y="1411553"/>
            <a:ext cx="3658553" cy="600164"/>
          </a:xfrm>
        </p:spPr>
        <p:txBody>
          <a:bodyPr anchor="b"/>
          <a:lstStyle>
            <a:lvl1pPr marL="0" indent="0">
              <a:lnSpc>
                <a:spcPct val="78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43495" y="2174876"/>
            <a:ext cx="3668081" cy="1464503"/>
          </a:xfrm>
        </p:spPr>
        <p:txBody>
          <a:bodyPr/>
          <a:lstStyle>
            <a:lvl1pPr marL="296321" indent="-296321">
              <a:lnSpc>
                <a:spcPct val="78000"/>
              </a:lnSpc>
              <a:defRPr sz="2300"/>
            </a:lvl1pPr>
            <a:lvl2pPr marL="570155" indent="-273833">
              <a:lnSpc>
                <a:spcPct val="78000"/>
              </a:lnSpc>
              <a:defRPr sz="2000"/>
            </a:lvl2pPr>
            <a:lvl3pPr marL="821499" indent="-244730">
              <a:lnSpc>
                <a:spcPct val="78000"/>
              </a:lnSpc>
              <a:defRPr sz="1800"/>
            </a:lvl3pPr>
            <a:lvl4pPr marL="1050354" indent="-236793">
              <a:lnSpc>
                <a:spcPct val="78000"/>
              </a:lnSpc>
              <a:defRPr sz="1700"/>
            </a:lvl4pPr>
            <a:lvl5pPr marL="1279210" indent="-220919">
              <a:lnSpc>
                <a:spcPct val="78000"/>
              </a:lnSpc>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4"/>
            <a:ext cx="8382000" cy="1892249"/>
          </a:xfrm>
        </p:spPr>
        <p:txBody>
          <a:bodyPr/>
          <a:lstStyle>
            <a:lvl1pPr marL="401638" indent="-401638">
              <a:spcAft>
                <a:spcPts val="0"/>
              </a:spcAft>
              <a:buClr>
                <a:schemeClr val="tx1"/>
              </a:buClr>
              <a:buSzPct val="70000"/>
              <a:buFont typeface="Wingdings" pitchFamily="2" charset="2"/>
              <a:buChar char="l"/>
              <a:defRPr/>
            </a:lvl1pPr>
            <a:lvl2pPr marL="858838" indent="-401638">
              <a:buClr>
                <a:schemeClr val="tx1"/>
              </a:buClr>
              <a:buSzPct val="70000"/>
              <a:buFont typeface="Wingdings" pitchFamily="2" charset="2"/>
              <a:buChar char="l"/>
              <a:defRPr/>
            </a:lvl2pPr>
            <a:lvl3pPr marL="1260475" indent="-401638">
              <a:buClr>
                <a:schemeClr val="tx1"/>
              </a:buClr>
              <a:buSzPct val="70000"/>
              <a:buFont typeface="Wingdings" pitchFamily="2" charset="2"/>
              <a:buChar char="l"/>
              <a:defRPr/>
            </a:lvl3pPr>
            <a:lvl4pPr marL="1717675" indent="-457200">
              <a:buClr>
                <a:schemeClr val="tx1"/>
              </a:buClr>
              <a:buSzPct val="70000"/>
              <a:buFont typeface="Wingdings" pitchFamily="2" charset="2"/>
              <a:buChar char="l"/>
              <a:defRPr/>
            </a:lvl4pPr>
            <a:lvl5pPr marL="2112963" indent="-395288">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4"/>
            <a:ext cx="8382000" cy="1892249"/>
          </a:xfrm>
        </p:spPr>
        <p:txBody>
          <a:bodyPr/>
          <a:lstStyle>
            <a:lvl1pPr marL="401638" indent="-401638">
              <a:spcAft>
                <a:spcPts val="0"/>
              </a:spcAft>
              <a:buClr>
                <a:schemeClr val="tx1"/>
              </a:buClr>
              <a:buSzPct val="70000"/>
              <a:buFont typeface="Wingdings" pitchFamily="2" charset="2"/>
              <a:buChar char="l"/>
              <a:defRPr/>
            </a:lvl1pPr>
            <a:lvl2pPr marL="914400" indent="-457200">
              <a:buClr>
                <a:schemeClr val="tx1"/>
              </a:buClr>
              <a:buSzPct val="70000"/>
              <a:buFont typeface="Wingdings" pitchFamily="2" charset="2"/>
              <a:buChar char="l"/>
              <a:defRPr/>
            </a:lvl2pPr>
            <a:lvl3pPr marL="1371600" indent="-457200">
              <a:buClr>
                <a:schemeClr val="tx1"/>
              </a:buClr>
              <a:buSzPct val="70000"/>
              <a:buFont typeface="Wingdings" pitchFamily="2" charset="2"/>
              <a:buChar char="l"/>
              <a:defRPr/>
            </a:lvl3pPr>
            <a:lvl4pPr marL="1717675" indent="-346075">
              <a:buClr>
                <a:schemeClr val="tx1"/>
              </a:buClr>
              <a:buSzPct val="70000"/>
              <a:buFont typeface="Wingdings" pitchFamily="2" charset="2"/>
              <a:buChar char="l"/>
              <a:defRPr/>
            </a:lvl4pPr>
            <a:lvl5pPr marL="2057400" indent="-339725">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lIns="152394" tIns="76197" rIns="152394" bIns="76197" anchor="b">
            <a:noAutofit/>
          </a:bodyPr>
          <a:lstStyle>
            <a:lvl1pPr algn="r">
              <a:buFont typeface="Arial" pitchFamily="34" charset="0"/>
              <a:buNone/>
              <a:defRPr>
                <a:solidFill>
                  <a:srgbClr val="000000"/>
                </a:solidFill>
                <a:effectLst/>
                <a:latin typeface="Segoe Semibold"/>
              </a:defRPr>
            </a:lvl1pPr>
          </a:lstStyle>
          <a:p>
            <a:pPr lvl="0"/>
            <a:r>
              <a:rPr lang="en-US" smtClean="0"/>
              <a:t>Click to edit Master text styles</a:t>
            </a:r>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Demo, Partner and Custom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45954" y="4038600"/>
            <a:ext cx="3456094" cy="914400"/>
          </a:xfrm>
        </p:spPr>
        <p:txBody>
          <a:bodyPr anchor="t" anchorCtr="0">
            <a:noAutofit/>
          </a:bodyPr>
          <a:lstStyle>
            <a:lvl1pPr>
              <a:lnSpc>
                <a:spcPct val="78000"/>
              </a:lnSpc>
              <a:spcBef>
                <a:spcPts val="0"/>
              </a:spcBef>
              <a:spcAft>
                <a:spcPts val="0"/>
              </a:spcAft>
              <a:defRPr sz="3600"/>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4945954" y="5334001"/>
            <a:ext cx="3456094" cy="1066799"/>
          </a:xfrm>
        </p:spPr>
        <p:txBody>
          <a:bodyPr>
            <a:noAutofit/>
          </a:bodyPr>
          <a:lstStyle>
            <a:lvl1pPr marL="457200" indent="-457200" algn="l">
              <a:lnSpc>
                <a:spcPct val="78000"/>
              </a:lnSpc>
              <a:spcBef>
                <a:spcPts val="0"/>
              </a:spcBef>
              <a:spcAft>
                <a:spcPts val="0"/>
              </a:spcAft>
              <a:buNone/>
              <a:tabLst>
                <a:tab pos="457200" algn="l"/>
              </a:tabLst>
              <a:defRPr sz="3000">
                <a:solidFill>
                  <a:schemeClr val="tx1">
                    <a:tint val="75000"/>
                  </a:schemeClr>
                </a:solidFill>
                <a:sym typeface="Wingding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	Presenter Name</a:t>
            </a:r>
          </a:p>
          <a:p>
            <a:r>
              <a:rPr lang="en-US" sz="2400" dirty="0" smtClean="0"/>
              <a:t>	Title</a:t>
            </a:r>
          </a:p>
          <a:p>
            <a:r>
              <a:rPr lang="en-US" sz="2400" dirty="0" smtClean="0"/>
              <a:t>	Group</a:t>
            </a:r>
            <a:endParaRPr lang="en-US" sz="2400" dirty="0"/>
          </a:p>
        </p:txBody>
      </p:sp>
      <p:sp>
        <p:nvSpPr>
          <p:cNvPr id="7" name="Text Placeholder 6"/>
          <p:cNvSpPr>
            <a:spLocks noGrp="1"/>
          </p:cNvSpPr>
          <p:nvPr>
            <p:ph type="body" sz="quarter" idx="10" hasCustomPrompt="1"/>
          </p:nvPr>
        </p:nvSpPr>
        <p:spPr>
          <a:xfrm>
            <a:off x="730044" y="1905000"/>
            <a:ext cx="7682119" cy="1384994"/>
          </a:xfrm>
        </p:spPr>
        <p:txBody>
          <a:bodyPr vert="horz" wrap="square" lIns="0" tIns="0" rIns="0" bIns="0" rtlCol="0" anchor="t" anchorCtr="0">
            <a:noAutofit/>
            <a:scene3d>
              <a:camera prst="orthographicFront"/>
              <a:lightRig rig="flat" dir="t"/>
            </a:scene3d>
            <a:sp3d>
              <a:contourClr>
                <a:srgbClr val="F4A234"/>
              </a:contourClr>
            </a:sp3d>
          </a:bodyPr>
          <a:lstStyle>
            <a:lvl1pPr marL="0" indent="0" algn="l">
              <a:buFont typeface="Arial" pitchFamily="34" charset="0"/>
              <a:buNone/>
              <a:defRPr kumimoji="0" lang="en-US" sz="10000" b="0" i="0" u="none" strike="noStrike" kern="1200" cap="none" spc="-642" normalizeH="0" baseline="0" noProof="0" dirty="0" smtClean="0">
                <a:ln w="11430"/>
                <a:gradFill>
                  <a:gsLst>
                    <a:gs pos="62000">
                      <a:schemeClr val="tx1"/>
                    </a:gs>
                    <a:gs pos="88000">
                      <a:schemeClr val="tx1"/>
                    </a:gs>
                  </a:gsLst>
                  <a:lin ang="5400000"/>
                </a:gradFill>
                <a:effectLst/>
                <a:uLnTx/>
                <a:uFillTx/>
                <a:latin typeface="Calibri" pitchFamily="34" charset="0"/>
                <a:ea typeface="+mn-ea"/>
                <a:cs typeface="+mn-cs"/>
              </a:defRPr>
            </a:lvl1pPr>
          </a:lstStyle>
          <a:p>
            <a:pPr marL="0" lvl="0" indent="0" algn="l" defTabSz="914363" rtl="0" eaLnBrk="1" latinLnBrk="0" hangingPunct="1">
              <a:lnSpc>
                <a:spcPct val="78000"/>
              </a:lnSpc>
              <a:spcBef>
                <a:spcPct val="20000"/>
              </a:spcBef>
              <a:spcAft>
                <a:spcPts val="800"/>
              </a:spcAft>
              <a:buFont typeface="Arial" pitchFamily="34" charset="0"/>
              <a:buNone/>
            </a:pPr>
            <a:r>
              <a:rPr lang="en-US" dirty="0" smtClean="0"/>
              <a:t>click to…</a:t>
            </a:r>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Video and Announc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45954" y="4038600"/>
            <a:ext cx="3456094" cy="914400"/>
          </a:xfrm>
        </p:spPr>
        <p:txBody>
          <a:bodyPr anchor="t" anchorCtr="0">
            <a:noAutofit/>
          </a:bodyPr>
          <a:lstStyle>
            <a:lvl1pPr>
              <a:lnSpc>
                <a:spcPct val="78000"/>
              </a:lnSpc>
              <a:spcBef>
                <a:spcPts val="0"/>
              </a:spcBef>
              <a:spcAft>
                <a:spcPts val="0"/>
              </a:spcAft>
              <a:defRPr sz="3600"/>
            </a:lvl1pPr>
          </a:lstStyle>
          <a:p>
            <a:r>
              <a:rPr lang="en-US" smtClean="0"/>
              <a:t>Click to edit Master title style</a:t>
            </a:r>
            <a:endParaRPr lang="en-US" dirty="0"/>
          </a:p>
        </p:txBody>
      </p:sp>
      <p:sp>
        <p:nvSpPr>
          <p:cNvPr id="7" name="Text Placeholder 6"/>
          <p:cNvSpPr>
            <a:spLocks noGrp="1"/>
          </p:cNvSpPr>
          <p:nvPr>
            <p:ph type="body" sz="quarter" idx="10" hasCustomPrompt="1"/>
          </p:nvPr>
        </p:nvSpPr>
        <p:spPr>
          <a:xfrm>
            <a:off x="730044" y="1905000"/>
            <a:ext cx="7682119" cy="1384994"/>
          </a:xfrm>
        </p:spPr>
        <p:txBody>
          <a:bodyPr anchor="t" anchorCtr="0">
            <a:noAutofit/>
            <a:scene3d>
              <a:camera prst="orthographicFront"/>
              <a:lightRig rig="flat" dir="t"/>
            </a:scene3d>
            <a:sp3d>
              <a:contourClr>
                <a:srgbClr val="F4A234"/>
              </a:contourClr>
            </a:sp3d>
          </a:bodyPr>
          <a:lstStyle>
            <a:lvl1pPr marL="0" indent="0" algn="l">
              <a:buFont typeface="Arial" pitchFamily="34" charset="0"/>
              <a:buNone/>
              <a:defRPr kumimoji="0" lang="en-US" sz="10000" b="0" i="0" u="none" strike="noStrike" kern="1200" cap="none" spc="-642" normalizeH="0" baseline="0" noProof="0" dirty="0" smtClean="0">
                <a:ln w="11430"/>
                <a:gradFill>
                  <a:gsLst>
                    <a:gs pos="62000">
                      <a:schemeClr val="tx1"/>
                    </a:gs>
                    <a:gs pos="88000">
                      <a:schemeClr val="tx1"/>
                    </a:gs>
                  </a:gsLst>
                  <a:lin ang="5400000"/>
                </a:gradFill>
                <a:effectLst/>
                <a:uLnTx/>
                <a:uFillTx/>
                <a:latin typeface="Calibri" pitchFamily="34" charset="0"/>
                <a:ea typeface="+mn-ea"/>
                <a:cs typeface="+mn-cs"/>
              </a:defRPr>
            </a:lvl1pPr>
          </a:lstStyle>
          <a:p>
            <a:pPr lvl="0"/>
            <a:r>
              <a:rPr lang="en-US" dirty="0" smtClean="0"/>
              <a:t>click to…</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576072" y="1463040"/>
            <a:ext cx="8001000" cy="187452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0135" y="1905001"/>
            <a:ext cx="7681913" cy="1523495"/>
          </a:xfrm>
        </p:spPr>
        <p:txBody>
          <a:bodyPr>
            <a:noAutofit/>
          </a:bodyPr>
          <a:lstStyle>
            <a:lvl1pPr>
              <a:lnSpc>
                <a:spcPct val="90000"/>
              </a:lnSpc>
              <a:defRPr sz="4400" b="1"/>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4945954" y="4038600"/>
            <a:ext cx="3456094" cy="914400"/>
          </a:xfrm>
        </p:spPr>
        <p:txBody>
          <a:bodyPr>
            <a:noAutofit/>
          </a:bodyPr>
          <a:lstStyle>
            <a:lvl1pPr marL="457200" indent="-457200" algn="l">
              <a:lnSpc>
                <a:spcPct val="75000"/>
              </a:lnSpc>
              <a:spcBef>
                <a:spcPts val="0"/>
              </a:spcBef>
              <a:spcAft>
                <a:spcPts val="0"/>
              </a:spcAft>
              <a:buNone/>
              <a:tabLst>
                <a:tab pos="457200" algn="l"/>
              </a:tabLst>
              <a:defRPr sz="3000">
                <a:solidFill>
                  <a:schemeClr val="tx1">
                    <a:tint val="75000"/>
                  </a:schemeClr>
                </a:solidFill>
                <a:sym typeface="Wingding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	Click to edit Master subtitle style</a:t>
            </a:r>
            <a:endParaRPr lang="en-US" dirty="0"/>
          </a:p>
        </p:txBody>
      </p:sp>
      <p:sp>
        <p:nvSpPr>
          <p:cNvPr id="7" name="Text Placeholder 6"/>
          <p:cNvSpPr>
            <a:spLocks noGrp="1"/>
          </p:cNvSpPr>
          <p:nvPr>
            <p:ph type="body" sz="quarter" idx="10" hasCustomPrompt="1"/>
          </p:nvPr>
        </p:nvSpPr>
        <p:spPr>
          <a:xfrm>
            <a:off x="4945954" y="5486400"/>
            <a:ext cx="3456094" cy="838200"/>
          </a:xfrm>
        </p:spPr>
        <p:txBody>
          <a:bodyPr vert="horz" wrap="square" lIns="0" tIns="0" rIns="0" bIns="0" rtlCol="0">
            <a:noAutofit/>
          </a:bodyPr>
          <a:lstStyle>
            <a:lvl1pPr marL="457200" indent="-457200" algn="l" defTabSz="914363" rtl="0" eaLnBrk="1" latinLnBrk="0" hangingPunct="1">
              <a:lnSpc>
                <a:spcPct val="75000"/>
              </a:lnSpc>
              <a:spcBef>
                <a:spcPts val="0"/>
              </a:spcBef>
              <a:spcAft>
                <a:spcPts val="0"/>
              </a:spcAft>
              <a:buFont typeface="Arial" pitchFamily="34" charset="0"/>
              <a:buNone/>
              <a:tabLst>
                <a:tab pos="457200" algn="l"/>
              </a:tabLst>
              <a:defRPr lang="en-US" sz="3000" kern="1200" dirty="0">
                <a:solidFill>
                  <a:schemeClr val="tx1">
                    <a:tint val="75000"/>
                  </a:schemeClr>
                </a:solidFill>
                <a:latin typeface="+mn-lt"/>
                <a:ea typeface="+mn-ea"/>
                <a:cs typeface="+mn-cs"/>
                <a:sym typeface="Wingdings"/>
              </a:defRPr>
            </a:lvl1pPr>
          </a:lstStyle>
          <a:p>
            <a:r>
              <a:rPr lang="en-US" dirty="0" smtClean="0"/>
              <a:t>	Click to edit Master subtitle style</a:t>
            </a:r>
            <a:endParaRPr lang="en-US" dirty="0"/>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30044" y="1411552"/>
            <a:ext cx="7672003" cy="2053960"/>
          </a:xfrm>
        </p:spPr>
        <p:txBody>
          <a:bodyPr/>
          <a:lstStyle>
            <a:lvl1pPr>
              <a:lnSpc>
                <a:spcPct val="78000"/>
              </a:lnSpc>
              <a:defRPr/>
            </a:lvl1pPr>
            <a:lvl2pPr>
              <a:lnSpc>
                <a:spcPct val="78000"/>
              </a:lnSpc>
              <a:defRPr/>
            </a:lvl2pPr>
            <a:lvl3pPr>
              <a:lnSpc>
                <a:spcPct val="78000"/>
              </a:lnSpc>
              <a:defRPr/>
            </a:lvl3pPr>
            <a:lvl4pPr>
              <a:lnSpc>
                <a:spcPct val="78000"/>
              </a:lnSpc>
              <a:defRPr/>
            </a:lvl4pPr>
            <a:lvl5pPr>
              <a:lnSpc>
                <a:spcPct val="78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Placeholder 1"/>
          <p:cNvSpPr>
            <a:spLocks noGrp="1"/>
          </p:cNvSpPr>
          <p:nvPr>
            <p:ph type="title"/>
          </p:nvPr>
        </p:nvSpPr>
        <p:spPr>
          <a:xfrm>
            <a:off x="384027" y="228600"/>
            <a:ext cx="8375946" cy="609398"/>
          </a:xfrm>
          <a:prstGeom prst="rect">
            <a:avLst/>
          </a:prstGeom>
        </p:spPr>
        <p:txBody>
          <a:bodyPr vert="horz" wrap="square" lIns="0" tIns="0" rIns="0" bIns="0" rtlCol="0" anchor="t">
            <a:spAutoFit/>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Partner and Custom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45954" y="4038600"/>
            <a:ext cx="3456094" cy="914400"/>
          </a:xfrm>
        </p:spPr>
        <p:txBody>
          <a:bodyPr anchor="t" anchorCtr="0">
            <a:noAutofit/>
          </a:bodyPr>
          <a:lstStyle>
            <a:lvl1pPr>
              <a:lnSpc>
                <a:spcPct val="78000"/>
              </a:lnSpc>
              <a:spcBef>
                <a:spcPts val="0"/>
              </a:spcBef>
              <a:spcAft>
                <a:spcPts val="0"/>
              </a:spcAft>
              <a:defRPr sz="3600"/>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4945954" y="5334001"/>
            <a:ext cx="3456094" cy="1066799"/>
          </a:xfrm>
        </p:spPr>
        <p:txBody>
          <a:bodyPr>
            <a:noAutofit/>
          </a:bodyPr>
          <a:lstStyle>
            <a:lvl1pPr marL="457200" indent="-457200" algn="l">
              <a:lnSpc>
                <a:spcPct val="78000"/>
              </a:lnSpc>
              <a:spcBef>
                <a:spcPts val="0"/>
              </a:spcBef>
              <a:spcAft>
                <a:spcPts val="0"/>
              </a:spcAft>
              <a:buNone/>
              <a:tabLst>
                <a:tab pos="457200" algn="l"/>
              </a:tabLst>
              <a:defRPr sz="3000">
                <a:solidFill>
                  <a:schemeClr val="tx1">
                    <a:tint val="75000"/>
                  </a:schemeClr>
                </a:solidFill>
                <a:sym typeface="Wingding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	Presenter Name</a:t>
            </a:r>
          </a:p>
          <a:p>
            <a:r>
              <a:rPr lang="en-US" sz="2400" dirty="0" smtClean="0"/>
              <a:t>	Title</a:t>
            </a:r>
          </a:p>
          <a:p>
            <a:r>
              <a:rPr lang="en-US" sz="2400" dirty="0" smtClean="0"/>
              <a:t>	Group</a:t>
            </a:r>
            <a:endParaRPr lang="en-US" sz="2400" dirty="0"/>
          </a:p>
        </p:txBody>
      </p:sp>
      <p:sp>
        <p:nvSpPr>
          <p:cNvPr id="7" name="Text Placeholder 6"/>
          <p:cNvSpPr>
            <a:spLocks noGrp="1"/>
          </p:cNvSpPr>
          <p:nvPr>
            <p:ph type="body" sz="quarter" idx="10" hasCustomPrompt="1"/>
          </p:nvPr>
        </p:nvSpPr>
        <p:spPr>
          <a:xfrm>
            <a:off x="730044" y="1905000"/>
            <a:ext cx="7682119" cy="1384994"/>
          </a:xfrm>
        </p:spPr>
        <p:txBody>
          <a:bodyPr vert="horz" wrap="square" lIns="0" tIns="0" rIns="0" bIns="0" rtlCol="0" anchor="t" anchorCtr="0">
            <a:noAutofit/>
            <a:scene3d>
              <a:camera prst="orthographicFront"/>
              <a:lightRig rig="flat" dir="t"/>
            </a:scene3d>
            <a:sp3d>
              <a:contourClr>
                <a:srgbClr val="F4A234"/>
              </a:contourClr>
            </a:sp3d>
          </a:bodyPr>
          <a:lstStyle>
            <a:lvl1pPr marL="0" indent="0" algn="l">
              <a:buFont typeface="Arial" pitchFamily="34" charset="0"/>
              <a:buNone/>
              <a:defRPr kumimoji="0" lang="en-US" sz="10000" b="0" i="0" u="none" strike="noStrike" kern="1200" cap="none" spc="-642" normalizeH="0" baseline="0" noProof="0" dirty="0" smtClean="0">
                <a:ln w="11430"/>
                <a:gradFill>
                  <a:gsLst>
                    <a:gs pos="62000">
                      <a:schemeClr val="tx1"/>
                    </a:gs>
                    <a:gs pos="88000">
                      <a:schemeClr val="tx1"/>
                    </a:gs>
                  </a:gsLst>
                  <a:lin ang="5400000"/>
                </a:gradFill>
                <a:effectLst/>
                <a:uLnTx/>
                <a:uFillTx/>
                <a:latin typeface="Calibri" pitchFamily="34" charset="0"/>
                <a:ea typeface="+mn-ea"/>
                <a:cs typeface="+mn-cs"/>
              </a:defRPr>
            </a:lvl1pPr>
          </a:lstStyle>
          <a:p>
            <a:pPr marL="0" lvl="0" indent="0" algn="l" defTabSz="914363" rtl="0" eaLnBrk="1" latinLnBrk="0" hangingPunct="1">
              <a:lnSpc>
                <a:spcPct val="78000"/>
              </a:lnSpc>
              <a:spcBef>
                <a:spcPct val="20000"/>
              </a:spcBef>
              <a:spcAft>
                <a:spcPts val="800"/>
              </a:spcAft>
              <a:buFont typeface="Arial" pitchFamily="34" charset="0"/>
              <a:buNone/>
            </a:pPr>
            <a:r>
              <a:rPr lang="en-US" dirty="0" smtClean="0"/>
              <a:t>click to…</a:t>
            </a:r>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and Announc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45954" y="4038600"/>
            <a:ext cx="3456094" cy="914400"/>
          </a:xfrm>
        </p:spPr>
        <p:txBody>
          <a:bodyPr anchor="t" anchorCtr="0">
            <a:noAutofit/>
          </a:bodyPr>
          <a:lstStyle>
            <a:lvl1pPr>
              <a:lnSpc>
                <a:spcPct val="78000"/>
              </a:lnSpc>
              <a:spcBef>
                <a:spcPts val="0"/>
              </a:spcBef>
              <a:spcAft>
                <a:spcPts val="0"/>
              </a:spcAft>
              <a:defRPr sz="3600"/>
            </a:lvl1pPr>
          </a:lstStyle>
          <a:p>
            <a:r>
              <a:rPr lang="en-US" smtClean="0"/>
              <a:t>Click to edit Master title style</a:t>
            </a:r>
            <a:endParaRPr lang="en-US" dirty="0"/>
          </a:p>
        </p:txBody>
      </p:sp>
      <p:sp>
        <p:nvSpPr>
          <p:cNvPr id="7" name="Text Placeholder 6"/>
          <p:cNvSpPr>
            <a:spLocks noGrp="1"/>
          </p:cNvSpPr>
          <p:nvPr>
            <p:ph type="body" sz="quarter" idx="10" hasCustomPrompt="1"/>
          </p:nvPr>
        </p:nvSpPr>
        <p:spPr>
          <a:xfrm>
            <a:off x="730044" y="1905000"/>
            <a:ext cx="7682119" cy="1384994"/>
          </a:xfrm>
        </p:spPr>
        <p:txBody>
          <a:bodyPr anchor="t" anchorCtr="0">
            <a:noAutofit/>
            <a:scene3d>
              <a:camera prst="orthographicFront"/>
              <a:lightRig rig="flat" dir="t"/>
            </a:scene3d>
            <a:sp3d>
              <a:contourClr>
                <a:srgbClr val="F4A234"/>
              </a:contourClr>
            </a:sp3d>
          </a:bodyPr>
          <a:lstStyle>
            <a:lvl1pPr marL="0" indent="0" algn="l">
              <a:buFont typeface="Arial" pitchFamily="34" charset="0"/>
              <a:buNone/>
              <a:defRPr kumimoji="0" lang="en-US" sz="10000" b="0" i="0" u="none" strike="noStrike" kern="1200" cap="none" spc="-642" normalizeH="0" baseline="0" noProof="0" dirty="0" smtClean="0">
                <a:ln w="11430"/>
                <a:gradFill>
                  <a:gsLst>
                    <a:gs pos="62000">
                      <a:schemeClr val="tx1"/>
                    </a:gs>
                    <a:gs pos="88000">
                      <a:schemeClr val="tx1"/>
                    </a:gs>
                  </a:gsLst>
                  <a:lin ang="5400000"/>
                </a:gradFill>
                <a:effectLst/>
                <a:uLnTx/>
                <a:uFillTx/>
                <a:latin typeface="Calibri" pitchFamily="34" charset="0"/>
                <a:ea typeface="+mn-ea"/>
                <a:cs typeface="+mn-cs"/>
              </a:defRPr>
            </a:lvl1pPr>
          </a:lstStyle>
          <a:p>
            <a:pPr lvl="0"/>
            <a:r>
              <a:rPr lang="en-US" dirty="0" smtClean="0"/>
              <a:t>click to…</a:t>
            </a:r>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B41ABA4E-CD72-497B-97AA-7213B3980F60}" type="datetimeFigureOut">
              <a:rPr lang="en-US" smtClean="0"/>
              <a:pPr/>
              <a:t>3/9/2009</a:t>
            </a:fld>
            <a:endParaRPr lang="en-US"/>
          </a:p>
        </p:txBody>
      </p:sp>
      <p:sp>
        <p:nvSpPr>
          <p:cNvPr id="19" name="Footer Placeholder 18"/>
          <p:cNvSpPr>
            <a:spLocks noGrp="1"/>
          </p:cNvSpPr>
          <p:nvPr>
            <p:ph type="ftr" sz="quarter" idx="11"/>
          </p:nvPr>
        </p:nvSpPr>
        <p:spPr/>
        <p:txBody>
          <a:bodyPr/>
          <a:lstStyle/>
          <a:p>
            <a:endParaRPr kumimoji="0" lang="en-US"/>
          </a:p>
        </p:txBody>
      </p:sp>
      <p:sp>
        <p:nvSpPr>
          <p:cNvPr id="27" name="Slide Number Placeholder 26"/>
          <p:cNvSpPr>
            <a:spLocks noGrp="1"/>
          </p:cNvSpPr>
          <p:nvPr>
            <p:ph type="sldNum" sz="quarter" idx="12"/>
          </p:nvPr>
        </p:nvSpPr>
        <p:spPr/>
        <p:txBody>
          <a:bodyPr/>
          <a:lstStyle/>
          <a:p>
            <a:fld id="{D2E57653-3E58-4892-A7ED-712530ACC680}"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41ABA4E-CD72-497B-97AA-7213B3980F60}" type="datetimeFigureOut">
              <a:rPr lang="en-US" smtClean="0"/>
              <a:pPr/>
              <a:t>3/9/2009</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2E57653-3E58-4892-A7ED-712530ACC680}" type="slidenum">
              <a:rPr kumimoji="0" lang="en-US" smtClean="0"/>
              <a:pPr/>
              <a:t>‹#›</a:t>
            </a:fld>
            <a:endParaRPr kumimoji="0" lang="en-US"/>
          </a:p>
        </p:txBody>
      </p:sp>
    </p:spTree>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B41ABA4E-CD72-497B-97AA-7213B3980F60}" type="datetimeFigureOut">
              <a:rPr lang="en-US" smtClean="0"/>
              <a:pPr/>
              <a:t>3/9/2009</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2E57653-3E58-4892-A7ED-712530ACC680}"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B41ABA4E-CD72-497B-97AA-7213B3980F60}" type="datetimeFigureOut">
              <a:rPr lang="en-US" smtClean="0"/>
              <a:pPr/>
              <a:t>3/9/2009</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D2E57653-3E58-4892-A7ED-712530ACC680}" type="slidenum">
              <a:rPr kumimoji="0" lang="en-US" smtClean="0"/>
              <a:pPr/>
              <a:t>‹#›</a:t>
            </a:fld>
            <a:endParaRPr kumimoji="0" lang="en-US"/>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B41ABA4E-CD72-497B-97AA-7213B3980F60}" type="datetimeFigureOut">
              <a:rPr lang="en-US" smtClean="0"/>
              <a:pPr/>
              <a:t>3/9/2009</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D2E57653-3E58-4892-A7ED-712530ACC680}" type="slidenum">
              <a:rPr kumimoji="0" lang="en-US" smtClean="0"/>
              <a:pPr/>
              <a:t>‹#›</a:t>
            </a:fld>
            <a:endParaRPr kumimoji="0" lang="en-US"/>
          </a:p>
        </p:txBody>
      </p:sp>
    </p:spTree>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B41ABA4E-CD72-497B-97AA-7213B3980F60}" type="datetimeFigureOut">
              <a:rPr lang="en-US" smtClean="0"/>
              <a:pPr/>
              <a:t>3/9/2009</a:t>
            </a:fld>
            <a:endParaRPr lang="en-US"/>
          </a:p>
        </p:txBody>
      </p:sp>
      <p:sp>
        <p:nvSpPr>
          <p:cNvPr id="8" name="Slide Number Placeholder 7"/>
          <p:cNvSpPr>
            <a:spLocks noGrp="1"/>
          </p:cNvSpPr>
          <p:nvPr>
            <p:ph type="sldNum" sz="quarter" idx="11"/>
          </p:nvPr>
        </p:nvSpPr>
        <p:spPr/>
        <p:txBody>
          <a:bodyPr/>
          <a:lstStyle/>
          <a:p>
            <a:fld id="{D2E57653-3E58-4892-A7ED-712530ACC680}" type="slidenum">
              <a:rPr kumimoji="0" lang="en-US" smtClean="0"/>
              <a:pPr/>
              <a:t>‹#›</a:t>
            </a:fld>
            <a:endParaRPr kumimoji="0" lang="en-US"/>
          </a:p>
        </p:txBody>
      </p:sp>
      <p:sp>
        <p:nvSpPr>
          <p:cNvPr id="9" name="Footer Placeholder 8"/>
          <p:cNvSpPr>
            <a:spLocks noGrp="1"/>
          </p:cNvSpPr>
          <p:nvPr>
            <p:ph type="ftr" sz="quarter" idx="12"/>
          </p:nvPr>
        </p:nvSpPr>
        <p:spPr/>
        <p:txBody>
          <a:bodyPr/>
          <a:lstStyle/>
          <a:p>
            <a:endParaRPr kumimoji="0" lang="en-US"/>
          </a:p>
        </p:txBody>
      </p:sp>
    </p:spTree>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1ABA4E-CD72-497B-97AA-7213B3980F60}" type="datetimeFigureOut">
              <a:rPr lang="en-US" smtClean="0"/>
              <a:pPr/>
              <a:t>3/9/2009</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D2E57653-3E58-4892-A7ED-712530ACC680}" type="slidenum">
              <a:rPr kumimoji="0" lang="en-US" smtClean="0"/>
              <a:pPr/>
              <a:t>‹#›</a:t>
            </a:fld>
            <a:endParaRPr kumimoji="0" lang="en-US"/>
          </a:p>
        </p:txBody>
      </p:sp>
    </p:spTree>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B41ABA4E-CD72-497B-97AA-7213B3980F60}" type="datetimeFigureOut">
              <a:rPr lang="en-US" smtClean="0"/>
              <a:pPr/>
              <a:t>3/9/2009</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a:xfrm>
            <a:off x="8156448" y="6422064"/>
            <a:ext cx="762000" cy="365125"/>
          </a:xfrm>
        </p:spPr>
        <p:txBody>
          <a:bodyPr/>
          <a:lstStyle/>
          <a:p>
            <a:fld id="{D2E57653-3E58-4892-A7ED-712530ACC680}" type="slidenum">
              <a:rPr kumimoji="0" lang="en-US" smtClean="0"/>
              <a:pPr/>
              <a:t>‹#›</a:t>
            </a:fld>
            <a:endParaRPr kumimoji="0" lang="en-US"/>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B41ABA4E-CD72-497B-97AA-7213B3980F60}" type="datetimeFigureOut">
              <a:rPr lang="en-US" smtClean="0"/>
              <a:pPr/>
              <a:t>3/9/2009</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D2E57653-3E58-4892-A7ED-712530ACC680}" type="slidenum">
              <a:rPr kumimoji="0" lang="en-US" smtClean="0"/>
              <a:pPr/>
              <a:t>‹#›</a:t>
            </a:fld>
            <a:endParaRPr kumimoji="0" lang="en-US"/>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41ABA4E-CD72-497B-97AA-7213B3980F60}" type="datetimeFigureOut">
              <a:rPr lang="en-US" smtClean="0"/>
              <a:pPr/>
              <a:t>3/9/2009</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2E57653-3E58-4892-A7ED-712530ACC680}" type="slidenum">
              <a:rPr kumimoji="0" lang="en-US" smtClean="0"/>
              <a:pPr/>
              <a:t>‹#›</a:t>
            </a:fld>
            <a:endParaRPr kumimoji="0" lang="en-US"/>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41ABA4E-CD72-497B-97AA-7213B3980F60}" type="datetimeFigureOut">
              <a:rPr lang="en-US" smtClean="0"/>
              <a:pPr/>
              <a:t>3/9/2009</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2E57653-3E58-4892-A7ED-712530ACC680}" type="slidenum">
              <a:rPr kumimoji="0" lang="en-US" smtClean="0"/>
              <a:pPr/>
              <a:t>‹#›</a:t>
            </a:fld>
            <a:endParaRPr kumimoji="0" lang="en-US"/>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0135" y="1905001"/>
            <a:ext cx="7681913" cy="1523495"/>
          </a:xfrm>
        </p:spPr>
        <p:txBody>
          <a:bodyPr>
            <a:noAutofit/>
          </a:bodyPr>
          <a:lstStyle>
            <a:lvl1pPr>
              <a:lnSpc>
                <a:spcPct val="90000"/>
              </a:lnSpc>
              <a:defRPr sz="4400" b="1"/>
            </a:lvl1pPr>
          </a:lstStyle>
          <a:p>
            <a:r>
              <a:rPr lang="en-US" smtClean="0"/>
              <a:t>Click to edit Master title style</a:t>
            </a:r>
            <a:endParaRPr lang="en-US" dirty="0"/>
          </a:p>
        </p:txBody>
      </p:sp>
      <p:sp>
        <p:nvSpPr>
          <p:cNvPr id="3" name="Subtitle 2"/>
          <p:cNvSpPr>
            <a:spLocks noGrp="1"/>
          </p:cNvSpPr>
          <p:nvPr>
            <p:ph type="subTitle" idx="1"/>
          </p:nvPr>
        </p:nvSpPr>
        <p:spPr>
          <a:xfrm>
            <a:off x="4945954" y="4038600"/>
            <a:ext cx="3456094" cy="914400"/>
          </a:xfrm>
        </p:spPr>
        <p:txBody>
          <a:bodyPr>
            <a:noAutofit/>
          </a:bodyPr>
          <a:lstStyle>
            <a:lvl1pPr marL="457200" indent="-457200" algn="l">
              <a:lnSpc>
                <a:spcPct val="75000"/>
              </a:lnSpc>
              <a:spcBef>
                <a:spcPts val="0"/>
              </a:spcBef>
              <a:spcAft>
                <a:spcPts val="0"/>
              </a:spcAft>
              <a:buNone/>
              <a:tabLst>
                <a:tab pos="457200" algn="l"/>
              </a:tabLst>
              <a:defRPr sz="3000">
                <a:solidFill>
                  <a:schemeClr val="tx1">
                    <a:tint val="75000"/>
                  </a:schemeClr>
                </a:solidFill>
                <a:sym typeface="Wingding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p:nvPr>
        </p:nvSpPr>
        <p:spPr>
          <a:xfrm>
            <a:off x="4945954" y="5486400"/>
            <a:ext cx="3456094" cy="838200"/>
          </a:xfrm>
        </p:spPr>
        <p:txBody>
          <a:bodyPr rtlCol="0">
            <a:noAutofit/>
          </a:bodyPr>
          <a:lstStyle>
            <a:lvl1pPr marL="457200" indent="-457200" algn="l" defTabSz="914363" rtl="0" eaLnBrk="1" latinLnBrk="0" hangingPunct="1">
              <a:lnSpc>
                <a:spcPct val="75000"/>
              </a:lnSpc>
              <a:spcBef>
                <a:spcPts val="0"/>
              </a:spcBef>
              <a:spcAft>
                <a:spcPts val="0"/>
              </a:spcAft>
              <a:buFont typeface="Arial" pitchFamily="34" charset="0"/>
              <a:buNone/>
              <a:tabLst>
                <a:tab pos="457200" algn="l"/>
              </a:tabLst>
              <a:defRPr lang="en-US" sz="3000" kern="1200" dirty="0">
                <a:solidFill>
                  <a:schemeClr val="tx1">
                    <a:tint val="75000"/>
                  </a:schemeClr>
                </a:solidFill>
                <a:latin typeface="Segoe Semibold"/>
                <a:ea typeface="+mn-ea"/>
                <a:cs typeface="+mn-cs"/>
                <a:sym typeface="Wingdings"/>
              </a:defRPr>
            </a:lvl1pPr>
          </a:lstStyle>
          <a:p>
            <a:pPr lvl="0"/>
            <a:r>
              <a:rPr lang="en-US" smtClean="0"/>
              <a:t>Click to edit Master text styles</a:t>
            </a:r>
          </a:p>
        </p:txBody>
      </p:sp>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1143000"/>
          </a:xfrm>
        </p:spPr>
        <p:txBody>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730044" y="1411553"/>
            <a:ext cx="7672004" cy="1994841"/>
          </a:xfrm>
        </p:spPr>
        <p:txBody>
          <a:bodyPr/>
          <a:lstStyle>
            <a:lvl1pPr>
              <a:lnSpc>
                <a:spcPct val="78000"/>
              </a:lnSpc>
              <a:defRPr/>
            </a:lvl1pPr>
            <a:lvl2pPr>
              <a:lnSpc>
                <a:spcPct val="78000"/>
              </a:lnSpc>
              <a:defRPr/>
            </a:lvl2pPr>
            <a:lvl3pPr>
              <a:lnSpc>
                <a:spcPct val="78000"/>
              </a:lnSpc>
              <a:defRPr/>
            </a:lvl3pPr>
            <a:lvl4pPr>
              <a:lnSpc>
                <a:spcPct val="78000"/>
              </a:lnSpc>
              <a:defRPr/>
            </a:lvl4pPr>
            <a:lvl5pPr>
              <a:lnSpc>
                <a:spcPct val="78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30044" y="1411552"/>
            <a:ext cx="7672003" cy="2053960"/>
          </a:xfrm>
        </p:spPr>
        <p:txBody>
          <a:bodyPr/>
          <a:lstStyle>
            <a:lvl1pPr>
              <a:lnSpc>
                <a:spcPct val="78000"/>
              </a:lnSpc>
              <a:defRPr/>
            </a:lvl1pPr>
            <a:lvl2pPr>
              <a:lnSpc>
                <a:spcPct val="78000"/>
              </a:lnSpc>
              <a:defRPr/>
            </a:lvl2pPr>
            <a:lvl3pPr>
              <a:lnSpc>
                <a:spcPct val="78000"/>
              </a:lnSpc>
              <a:defRPr/>
            </a:lvl3pPr>
            <a:lvl4pPr>
              <a:lnSpc>
                <a:spcPct val="78000"/>
              </a:lnSpc>
              <a:defRPr/>
            </a:lvl4pPr>
            <a:lvl5pPr>
              <a:lnSpc>
                <a:spcPct val="78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Placeholder 1"/>
          <p:cNvSpPr>
            <a:spLocks noGrp="1"/>
          </p:cNvSpPr>
          <p:nvPr>
            <p:ph type="title"/>
          </p:nvPr>
        </p:nvSpPr>
        <p:spPr>
          <a:xfrm>
            <a:off x="387054" y="152400"/>
            <a:ext cx="8375946" cy="609398"/>
          </a:xfrm>
          <a:prstGeom prst="rect">
            <a:avLst/>
          </a:prstGeom>
        </p:spPr>
        <p:txBody>
          <a:bodyPr rtlCol="0"/>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2.xml"/><Relationship Id="rId1" Type="http://schemas.openxmlformats.org/officeDocument/2006/relationships/slideLayout" Target="../slideLayouts/slideLayout14.xml"/><Relationship Id="rId4"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image" Target="../media/image8.jpeg"/><Relationship Id="rId2" Type="http://schemas.openxmlformats.org/officeDocument/2006/relationships/slideLayout" Target="../slideLayouts/slideLayout16.xml"/><Relationship Id="rId16" Type="http://schemas.openxmlformats.org/officeDocument/2006/relationships/theme" Target="../theme/theme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4.xml"/><Relationship Id="rId1"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11.jpe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5.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theme" Target="../theme/theme6.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1000" y="1412875"/>
            <a:ext cx="8382000" cy="2135969"/>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4" r:id="rId13"/>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ea typeface="+mn-ea"/>
          <a:cs typeface="Arial" charset="0"/>
        </a:defRPr>
      </a:lvl1pPr>
    </p:titleStyle>
    <p:bodyStyle>
      <a:lvl1pPr marL="396875" indent="-396875" algn="l" defTabSz="914363" rtl="0" eaLnBrk="1" latinLnBrk="0" hangingPunct="1">
        <a:lnSpc>
          <a:spcPct val="90000"/>
        </a:lnSpc>
        <a:spcBef>
          <a:spcPct val="20000"/>
        </a:spcBef>
        <a:buFontTx/>
        <a:buBlip>
          <a:blip r:embed="rId16"/>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17"/>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17"/>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17"/>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17"/>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07" r:id="rId1"/>
  </p:sldLayoutIdLst>
  <p:transition>
    <p:fade/>
  </p:transition>
  <p:txStyles>
    <p:titleStyle>
      <a:lvl1pPr algn="l" defTabSz="914363" rtl="0" eaLnBrk="1" latinLnBrk="0" hangingPunct="1">
        <a:lnSpc>
          <a:spcPct val="90000"/>
        </a:lnSpc>
        <a:spcBef>
          <a:spcPct val="0"/>
        </a:spcBef>
        <a:buNone/>
        <a:defRPr lang="en-US" sz="4800" b="0" kern="1200" cap="none" spc="-12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1" kern="1200">
          <a:solidFill>
            <a:schemeClr val="tx1"/>
          </a:solidFill>
          <a:latin typeface="Courier New"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1" kern="1200">
          <a:solidFill>
            <a:schemeClr val="tx1"/>
          </a:solidFill>
          <a:latin typeface="Courier New"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7350" y="228600"/>
            <a:ext cx="8369300" cy="563563"/>
          </a:xfrm>
          <a:prstGeom prst="rect">
            <a:avLst/>
          </a:prstGeom>
        </p:spPr>
        <p:txBody>
          <a:bodyPr vert="horz" wrap="square" lIns="0" tIns="0" rIns="0" bIns="0" numCol="1" anchor="t" anchorCtr="0" compatLnSpc="1">
            <a:prstTxWarp prst="textNoShape">
              <a:avLst/>
            </a:prstTxWarp>
            <a:spAutoFit/>
          </a:bodyPr>
          <a:lstStyle/>
          <a:p>
            <a:pPr lvl="0"/>
            <a:r>
              <a:rPr lang="en-US" smtClean="0"/>
              <a:t>Click to edit Master title style</a:t>
            </a:r>
          </a:p>
        </p:txBody>
      </p:sp>
      <p:sp>
        <p:nvSpPr>
          <p:cNvPr id="3" name="Text Placeholder 2"/>
          <p:cNvSpPr>
            <a:spLocks noGrp="1"/>
          </p:cNvSpPr>
          <p:nvPr>
            <p:ph type="body" idx="1"/>
          </p:nvPr>
        </p:nvSpPr>
        <p:spPr>
          <a:xfrm>
            <a:off x="730250" y="1408113"/>
            <a:ext cx="7672388" cy="1995487"/>
          </a:xfrm>
          <a:prstGeom prst="rect">
            <a:avLst/>
          </a:prstGeom>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Lst>
  <p:transition>
    <p:fade/>
  </p:transition>
  <p:timing>
    <p:tnLst>
      <p:par>
        <p:cTn id="1" dur="indefinite" restart="never" nodeType="tmRoot"/>
      </p:par>
    </p:tnLst>
  </p:timing>
  <p:txStyles>
    <p:titleStyle>
      <a:lvl1pPr algn="l" defTabSz="912813" rtl="0" eaLnBrk="1" fontAlgn="base" hangingPunct="1">
        <a:lnSpc>
          <a:spcPct val="90000"/>
        </a:lnSpc>
        <a:spcBef>
          <a:spcPct val="0"/>
        </a:spcBef>
        <a:spcAft>
          <a:spcPct val="0"/>
        </a:spcAft>
        <a:defRPr lang="en-US" sz="4000" kern="1200" spc="-150" dirty="0">
          <a:ln w="3175">
            <a:noFill/>
          </a:ln>
          <a:gradFill flip="none" rotWithShape="1">
            <a:gsLst>
              <a:gs pos="0">
                <a:schemeClr val="tx1"/>
              </a:gs>
              <a:gs pos="86000">
                <a:schemeClr val="tx1"/>
              </a:gs>
            </a:gsLst>
            <a:lin ang="5400000" scaled="0"/>
            <a:tileRect/>
          </a:gradFill>
          <a:latin typeface="Segoe Light"/>
          <a:ea typeface="Arial" pitchFamily="-65" charset="0"/>
          <a:cs typeface="Arial" charset="0"/>
        </a:defRPr>
      </a:lvl1pPr>
      <a:lvl2pPr algn="l" defTabSz="912813" rtl="0" eaLnBrk="1" fontAlgn="base" hangingPunct="1">
        <a:lnSpc>
          <a:spcPct val="90000"/>
        </a:lnSpc>
        <a:spcBef>
          <a:spcPct val="0"/>
        </a:spcBef>
        <a:spcAft>
          <a:spcPct val="0"/>
        </a:spcAft>
        <a:defRPr sz="4000">
          <a:solidFill>
            <a:schemeClr val="tx1"/>
          </a:solidFill>
          <a:latin typeface="Segoe Light" pitchFamily="-65" charset="0"/>
          <a:ea typeface="Arial" pitchFamily="-65" charset="0"/>
          <a:cs typeface="Arial" pitchFamily="-65" charset="0"/>
        </a:defRPr>
      </a:lvl2pPr>
      <a:lvl3pPr algn="l" defTabSz="912813" rtl="0" eaLnBrk="1" fontAlgn="base" hangingPunct="1">
        <a:lnSpc>
          <a:spcPct val="90000"/>
        </a:lnSpc>
        <a:spcBef>
          <a:spcPct val="0"/>
        </a:spcBef>
        <a:spcAft>
          <a:spcPct val="0"/>
        </a:spcAft>
        <a:defRPr sz="4000">
          <a:solidFill>
            <a:schemeClr val="tx1"/>
          </a:solidFill>
          <a:latin typeface="Segoe Light" pitchFamily="-65" charset="0"/>
          <a:ea typeface="Arial" pitchFamily="-65" charset="0"/>
          <a:cs typeface="Arial" pitchFamily="-65" charset="0"/>
        </a:defRPr>
      </a:lvl3pPr>
      <a:lvl4pPr algn="l" defTabSz="912813" rtl="0" eaLnBrk="1" fontAlgn="base" hangingPunct="1">
        <a:lnSpc>
          <a:spcPct val="90000"/>
        </a:lnSpc>
        <a:spcBef>
          <a:spcPct val="0"/>
        </a:spcBef>
        <a:spcAft>
          <a:spcPct val="0"/>
        </a:spcAft>
        <a:defRPr sz="4000">
          <a:solidFill>
            <a:schemeClr val="tx1"/>
          </a:solidFill>
          <a:latin typeface="Segoe Light" pitchFamily="-65" charset="0"/>
          <a:ea typeface="Arial" pitchFamily="-65" charset="0"/>
          <a:cs typeface="Arial" pitchFamily="-65" charset="0"/>
        </a:defRPr>
      </a:lvl4pPr>
      <a:lvl5pPr algn="l" defTabSz="912813" rtl="0" eaLnBrk="1" fontAlgn="base" hangingPunct="1">
        <a:lnSpc>
          <a:spcPct val="90000"/>
        </a:lnSpc>
        <a:spcBef>
          <a:spcPct val="0"/>
        </a:spcBef>
        <a:spcAft>
          <a:spcPct val="0"/>
        </a:spcAft>
        <a:defRPr sz="4000">
          <a:solidFill>
            <a:schemeClr val="tx1"/>
          </a:solidFill>
          <a:latin typeface="Segoe Light" pitchFamily="-65" charset="0"/>
          <a:ea typeface="Arial" pitchFamily="-65" charset="0"/>
          <a:cs typeface="Arial" pitchFamily="-65" charset="0"/>
        </a:defRPr>
      </a:lvl5pPr>
      <a:lvl6pPr marL="457200" algn="l" defTabSz="912813" rtl="0" eaLnBrk="1" fontAlgn="base" hangingPunct="1">
        <a:lnSpc>
          <a:spcPct val="90000"/>
        </a:lnSpc>
        <a:spcBef>
          <a:spcPct val="0"/>
        </a:spcBef>
        <a:spcAft>
          <a:spcPct val="0"/>
        </a:spcAft>
        <a:defRPr sz="4000">
          <a:solidFill>
            <a:schemeClr val="tx1"/>
          </a:solidFill>
          <a:latin typeface="Century Schoolbook" pitchFamily="-65" charset="0"/>
          <a:ea typeface="Arial" pitchFamily="-65" charset="0"/>
          <a:cs typeface="Arial" pitchFamily="-65" charset="0"/>
        </a:defRPr>
      </a:lvl6pPr>
      <a:lvl7pPr marL="914400" algn="l" defTabSz="912813" rtl="0" eaLnBrk="1" fontAlgn="base" hangingPunct="1">
        <a:lnSpc>
          <a:spcPct val="90000"/>
        </a:lnSpc>
        <a:spcBef>
          <a:spcPct val="0"/>
        </a:spcBef>
        <a:spcAft>
          <a:spcPct val="0"/>
        </a:spcAft>
        <a:defRPr sz="4000">
          <a:solidFill>
            <a:schemeClr val="tx1"/>
          </a:solidFill>
          <a:latin typeface="Century Schoolbook" pitchFamily="-65" charset="0"/>
          <a:ea typeface="Arial" pitchFamily="-65" charset="0"/>
          <a:cs typeface="Arial" pitchFamily="-65" charset="0"/>
        </a:defRPr>
      </a:lvl7pPr>
      <a:lvl8pPr marL="1371600" algn="l" defTabSz="912813" rtl="0" eaLnBrk="1" fontAlgn="base" hangingPunct="1">
        <a:lnSpc>
          <a:spcPct val="90000"/>
        </a:lnSpc>
        <a:spcBef>
          <a:spcPct val="0"/>
        </a:spcBef>
        <a:spcAft>
          <a:spcPct val="0"/>
        </a:spcAft>
        <a:defRPr sz="4000">
          <a:solidFill>
            <a:schemeClr val="tx1"/>
          </a:solidFill>
          <a:latin typeface="Century Schoolbook" pitchFamily="-65" charset="0"/>
          <a:ea typeface="Arial" pitchFamily="-65" charset="0"/>
          <a:cs typeface="Arial" pitchFamily="-65" charset="0"/>
        </a:defRPr>
      </a:lvl8pPr>
      <a:lvl9pPr marL="1828800" algn="l" defTabSz="912813" rtl="0" eaLnBrk="1" fontAlgn="base" hangingPunct="1">
        <a:lnSpc>
          <a:spcPct val="90000"/>
        </a:lnSpc>
        <a:spcBef>
          <a:spcPct val="0"/>
        </a:spcBef>
        <a:spcAft>
          <a:spcPct val="0"/>
        </a:spcAft>
        <a:defRPr sz="4000">
          <a:solidFill>
            <a:schemeClr val="tx1"/>
          </a:solidFill>
          <a:latin typeface="Century Schoolbook" pitchFamily="-65" charset="0"/>
          <a:ea typeface="Arial" pitchFamily="-65" charset="0"/>
          <a:cs typeface="Arial" pitchFamily="-65" charset="0"/>
        </a:defRPr>
      </a:lvl9pPr>
    </p:titleStyle>
    <p:bodyStyle>
      <a:lvl1pPr marL="342900" indent="-342900" algn="l" defTabSz="912813" rtl="0" eaLnBrk="1" fontAlgn="base" hangingPunct="1">
        <a:lnSpc>
          <a:spcPct val="78000"/>
        </a:lnSpc>
        <a:spcBef>
          <a:spcPct val="20000"/>
        </a:spcBef>
        <a:spcAft>
          <a:spcPts val="800"/>
        </a:spcAft>
        <a:buFont typeface="Arial" pitchFamily="34" charset="0"/>
        <a:defRPr sz="3200" kern="1200">
          <a:gradFill>
            <a:gsLst>
              <a:gs pos="0">
                <a:schemeClr val="tx1"/>
              </a:gs>
              <a:gs pos="86000">
                <a:schemeClr val="tx1"/>
              </a:gs>
            </a:gsLst>
            <a:lin ang="5400000" scaled="0"/>
          </a:gradFill>
          <a:latin typeface="Segoe"/>
          <a:ea typeface="MS PGothic" pitchFamily="34" charset="-128"/>
          <a:cs typeface="ＭＳ Ｐゴシック" pitchFamily="-65" charset="-128"/>
        </a:defRPr>
      </a:lvl1pPr>
      <a:lvl2pPr marL="741363" indent="-393700" algn="l" defTabSz="912813" rtl="0" eaLnBrk="1" fontAlgn="base" hangingPunct="1">
        <a:lnSpc>
          <a:spcPct val="78000"/>
        </a:lnSpc>
        <a:spcBef>
          <a:spcPct val="20000"/>
        </a:spcBef>
        <a:spcAft>
          <a:spcPct val="0"/>
        </a:spcAft>
        <a:buClr>
          <a:schemeClr val="tx1"/>
        </a:buClr>
        <a:buSzPct val="90000"/>
        <a:buFont typeface="Wingdings" pitchFamily="2" charset="2"/>
        <a:buChar char=""/>
        <a:defRPr sz="2800" kern="1200">
          <a:gradFill>
            <a:gsLst>
              <a:gs pos="0">
                <a:schemeClr val="tx1"/>
              </a:gs>
              <a:gs pos="86000">
                <a:schemeClr val="tx1"/>
              </a:gs>
            </a:gsLst>
            <a:lin ang="5400000" scaled="0"/>
          </a:gradFill>
          <a:latin typeface="Segoe"/>
          <a:ea typeface="MS PGothic" pitchFamily="34" charset="-128"/>
          <a:cs typeface="+mn-cs"/>
        </a:defRPr>
      </a:lvl2pPr>
      <a:lvl3pPr marL="1146175" indent="-404813" algn="l" defTabSz="912813" rtl="0" eaLnBrk="1" fontAlgn="base" hangingPunct="1">
        <a:lnSpc>
          <a:spcPct val="78000"/>
        </a:lnSpc>
        <a:spcBef>
          <a:spcPct val="20000"/>
        </a:spcBef>
        <a:spcAft>
          <a:spcPct val="0"/>
        </a:spcAft>
        <a:buClr>
          <a:schemeClr val="tx1"/>
        </a:buClr>
        <a:buSzPct val="90000"/>
        <a:buFont typeface="Wingdings" pitchFamily="2" charset="2"/>
        <a:buChar char=""/>
        <a:defRPr sz="2400" kern="1200">
          <a:gradFill>
            <a:gsLst>
              <a:gs pos="0">
                <a:schemeClr val="tx1"/>
              </a:gs>
              <a:gs pos="86000">
                <a:schemeClr val="tx1"/>
              </a:gs>
            </a:gsLst>
            <a:lin ang="5400000" scaled="0"/>
          </a:gradFill>
          <a:latin typeface="Segoe"/>
          <a:ea typeface="MS PGothic" pitchFamily="34" charset="-128"/>
          <a:cs typeface="+mn-cs"/>
        </a:defRPr>
      </a:lvl3pPr>
      <a:lvl4pPr marL="1539875" indent="-393700" algn="l" defTabSz="912813" rtl="0" eaLnBrk="1" fontAlgn="base" hangingPunct="1">
        <a:lnSpc>
          <a:spcPct val="78000"/>
        </a:lnSpc>
        <a:spcBef>
          <a:spcPct val="20000"/>
        </a:spcBef>
        <a:spcAft>
          <a:spcPct val="0"/>
        </a:spcAft>
        <a:buClr>
          <a:schemeClr val="tx1"/>
        </a:buClr>
        <a:buSzPct val="90000"/>
        <a:buFont typeface="Wingdings" pitchFamily="2" charset="2"/>
        <a:buChar char=""/>
        <a:defRPr sz="2400" kern="1200">
          <a:gradFill>
            <a:gsLst>
              <a:gs pos="0">
                <a:schemeClr val="tx1"/>
              </a:gs>
              <a:gs pos="86000">
                <a:schemeClr val="tx1"/>
              </a:gs>
            </a:gsLst>
            <a:lin ang="5400000" scaled="0"/>
          </a:gradFill>
          <a:latin typeface="Segoe"/>
          <a:ea typeface="MS PGothic" pitchFamily="34" charset="-128"/>
          <a:cs typeface="+mn-cs"/>
        </a:defRPr>
      </a:lvl4pPr>
      <a:lvl5pPr marL="1941513" indent="-401638" algn="l" defTabSz="912813" rtl="0" eaLnBrk="1" fontAlgn="base" hangingPunct="1">
        <a:lnSpc>
          <a:spcPct val="78000"/>
        </a:lnSpc>
        <a:spcBef>
          <a:spcPct val="20000"/>
        </a:spcBef>
        <a:spcAft>
          <a:spcPct val="0"/>
        </a:spcAft>
        <a:buClr>
          <a:schemeClr val="tx1"/>
        </a:buClr>
        <a:buSzPct val="90000"/>
        <a:buFont typeface="Wingdings" pitchFamily="2" charset="2"/>
        <a:buChar char=""/>
        <a:defRPr sz="2400" kern="1200">
          <a:gradFill>
            <a:gsLst>
              <a:gs pos="0">
                <a:schemeClr val="tx1"/>
              </a:gs>
              <a:gs pos="86000">
                <a:schemeClr val="tx1"/>
              </a:gs>
            </a:gsLst>
            <a:lin ang="5400000" scaled="0"/>
          </a:gradFill>
          <a:latin typeface="Segoe"/>
          <a:ea typeface="MS PGothic" pitchFamily="34" charset="-128"/>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152400"/>
            <a:ext cx="8382000" cy="563563"/>
          </a:xfrm>
          <a:prstGeom prst="rect">
            <a:avLst/>
          </a:prstGeom>
        </p:spPr>
        <p:txBody>
          <a:bodyPr vert="horz" wrap="square" lIns="0" tIns="0" rIns="0" bIns="0" numCol="1" anchor="t" anchorCtr="0" compatLnSpc="1">
            <a:prstTxWarp prst="textNoShape">
              <a:avLst/>
            </a:prstTxWarp>
            <a:spAutoFit/>
          </a:bodyPr>
          <a:lstStyle/>
          <a:p>
            <a:pPr lvl="0"/>
            <a:r>
              <a:rPr lang="en-US" smtClean="0"/>
              <a:t>Click to edit Master title style</a:t>
            </a:r>
          </a:p>
        </p:txBody>
      </p:sp>
      <p:sp>
        <p:nvSpPr>
          <p:cNvPr id="2051" name="Text Placeholder 2"/>
          <p:cNvSpPr>
            <a:spLocks noGrp="1"/>
          </p:cNvSpPr>
          <p:nvPr>
            <p:ph type="body" idx="1"/>
          </p:nvPr>
        </p:nvSpPr>
        <p:spPr bwMode="auto">
          <a:xfrm>
            <a:off x="573088" y="1460500"/>
            <a:ext cx="8005762" cy="187642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lt1" tx1="dk1" bg2="lt2" tx2="dk2" accent1="accent1" accent2="accent2" accent3="accent3" accent4="accent4" accent5="accent5" accent6="accent6" hlink="hlink" folHlink="folHlink"/>
  <p:sldLayoutIdLst>
    <p:sldLayoutId id="2147483727" r:id="rId1"/>
  </p:sldLayoutIdLst>
  <p:transition>
    <p:fade/>
  </p:transition>
  <p:timing>
    <p:tnLst>
      <p:par>
        <p:cTn id="1" dur="indefinite" restart="never" nodeType="tmRoot"/>
      </p:par>
    </p:tnLst>
  </p:timing>
  <p:txStyles>
    <p:titleStyle>
      <a:lvl1pPr algn="l" defTabSz="912813" rtl="0" eaLnBrk="1" fontAlgn="base" hangingPunct="1">
        <a:lnSpc>
          <a:spcPct val="90000"/>
        </a:lnSpc>
        <a:spcBef>
          <a:spcPct val="0"/>
        </a:spcBef>
        <a:spcAft>
          <a:spcPct val="0"/>
        </a:spcAft>
        <a:defRPr lang="en-US" sz="4000" kern="1200" spc="-150" dirty="0">
          <a:ln w="3175">
            <a:noFill/>
          </a:ln>
          <a:gradFill>
            <a:gsLst>
              <a:gs pos="0">
                <a:srgbClr val="FFFFFF"/>
              </a:gs>
              <a:gs pos="86000">
                <a:srgbClr val="FFFFFF"/>
              </a:gs>
            </a:gsLst>
            <a:lin ang="5400000" scaled="0"/>
          </a:gradFill>
          <a:latin typeface="Segoe Light"/>
          <a:ea typeface="Arial" pitchFamily="-65" charset="0"/>
          <a:cs typeface="Arial" charset="0"/>
        </a:defRPr>
      </a:lvl1pPr>
      <a:lvl2pPr algn="l" defTabSz="912813" rtl="0" eaLnBrk="1" fontAlgn="base" hangingPunct="1">
        <a:lnSpc>
          <a:spcPct val="90000"/>
        </a:lnSpc>
        <a:spcBef>
          <a:spcPct val="0"/>
        </a:spcBef>
        <a:spcAft>
          <a:spcPct val="0"/>
        </a:spcAft>
        <a:defRPr sz="4000">
          <a:solidFill>
            <a:schemeClr val="tx1"/>
          </a:solidFill>
          <a:latin typeface="Segoe Light" pitchFamily="-65" charset="0"/>
          <a:ea typeface="Arial" pitchFamily="-65" charset="0"/>
          <a:cs typeface="Arial" pitchFamily="-65" charset="0"/>
        </a:defRPr>
      </a:lvl2pPr>
      <a:lvl3pPr algn="l" defTabSz="912813" rtl="0" eaLnBrk="1" fontAlgn="base" hangingPunct="1">
        <a:lnSpc>
          <a:spcPct val="90000"/>
        </a:lnSpc>
        <a:spcBef>
          <a:spcPct val="0"/>
        </a:spcBef>
        <a:spcAft>
          <a:spcPct val="0"/>
        </a:spcAft>
        <a:defRPr sz="4000">
          <a:solidFill>
            <a:schemeClr val="tx1"/>
          </a:solidFill>
          <a:latin typeface="Segoe Light" pitchFamily="-65" charset="0"/>
          <a:ea typeface="Arial" pitchFamily="-65" charset="0"/>
          <a:cs typeface="Arial" pitchFamily="-65" charset="0"/>
        </a:defRPr>
      </a:lvl3pPr>
      <a:lvl4pPr algn="l" defTabSz="912813" rtl="0" eaLnBrk="1" fontAlgn="base" hangingPunct="1">
        <a:lnSpc>
          <a:spcPct val="90000"/>
        </a:lnSpc>
        <a:spcBef>
          <a:spcPct val="0"/>
        </a:spcBef>
        <a:spcAft>
          <a:spcPct val="0"/>
        </a:spcAft>
        <a:defRPr sz="4000">
          <a:solidFill>
            <a:schemeClr val="tx1"/>
          </a:solidFill>
          <a:latin typeface="Segoe Light" pitchFamily="-65" charset="0"/>
          <a:ea typeface="Arial" pitchFamily="-65" charset="0"/>
          <a:cs typeface="Arial" pitchFamily="-65" charset="0"/>
        </a:defRPr>
      </a:lvl4pPr>
      <a:lvl5pPr algn="l" defTabSz="912813" rtl="0" eaLnBrk="1" fontAlgn="base" hangingPunct="1">
        <a:lnSpc>
          <a:spcPct val="90000"/>
        </a:lnSpc>
        <a:spcBef>
          <a:spcPct val="0"/>
        </a:spcBef>
        <a:spcAft>
          <a:spcPct val="0"/>
        </a:spcAft>
        <a:defRPr sz="4000">
          <a:solidFill>
            <a:schemeClr val="tx1"/>
          </a:solidFill>
          <a:latin typeface="Segoe Light" pitchFamily="-65" charset="0"/>
          <a:ea typeface="Arial" pitchFamily="-65" charset="0"/>
          <a:cs typeface="Arial" pitchFamily="-65" charset="0"/>
        </a:defRPr>
      </a:lvl5pPr>
      <a:lvl6pPr marL="457200" algn="l" defTabSz="912813" rtl="0" eaLnBrk="1" fontAlgn="base" hangingPunct="1">
        <a:lnSpc>
          <a:spcPct val="90000"/>
        </a:lnSpc>
        <a:spcBef>
          <a:spcPct val="0"/>
        </a:spcBef>
        <a:spcAft>
          <a:spcPct val="0"/>
        </a:spcAft>
        <a:defRPr sz="4000">
          <a:solidFill>
            <a:schemeClr val="tx1"/>
          </a:solidFill>
          <a:latin typeface="Century Schoolbook" pitchFamily="-65" charset="0"/>
          <a:ea typeface="Arial" pitchFamily="-65" charset="0"/>
          <a:cs typeface="Arial" pitchFamily="-65" charset="0"/>
        </a:defRPr>
      </a:lvl6pPr>
      <a:lvl7pPr marL="914400" algn="l" defTabSz="912813" rtl="0" eaLnBrk="1" fontAlgn="base" hangingPunct="1">
        <a:lnSpc>
          <a:spcPct val="90000"/>
        </a:lnSpc>
        <a:spcBef>
          <a:spcPct val="0"/>
        </a:spcBef>
        <a:spcAft>
          <a:spcPct val="0"/>
        </a:spcAft>
        <a:defRPr sz="4000">
          <a:solidFill>
            <a:schemeClr val="tx1"/>
          </a:solidFill>
          <a:latin typeface="Century Schoolbook" pitchFamily="-65" charset="0"/>
          <a:ea typeface="Arial" pitchFamily="-65" charset="0"/>
          <a:cs typeface="Arial" pitchFamily="-65" charset="0"/>
        </a:defRPr>
      </a:lvl7pPr>
      <a:lvl8pPr marL="1371600" algn="l" defTabSz="912813" rtl="0" eaLnBrk="1" fontAlgn="base" hangingPunct="1">
        <a:lnSpc>
          <a:spcPct val="90000"/>
        </a:lnSpc>
        <a:spcBef>
          <a:spcPct val="0"/>
        </a:spcBef>
        <a:spcAft>
          <a:spcPct val="0"/>
        </a:spcAft>
        <a:defRPr sz="4000">
          <a:solidFill>
            <a:schemeClr val="tx1"/>
          </a:solidFill>
          <a:latin typeface="Century Schoolbook" pitchFamily="-65" charset="0"/>
          <a:ea typeface="Arial" pitchFamily="-65" charset="0"/>
          <a:cs typeface="Arial" pitchFamily="-65" charset="0"/>
        </a:defRPr>
      </a:lvl8pPr>
      <a:lvl9pPr marL="1828800" algn="l" defTabSz="912813" rtl="0" eaLnBrk="1" fontAlgn="base" hangingPunct="1">
        <a:lnSpc>
          <a:spcPct val="90000"/>
        </a:lnSpc>
        <a:spcBef>
          <a:spcPct val="0"/>
        </a:spcBef>
        <a:spcAft>
          <a:spcPct val="0"/>
        </a:spcAft>
        <a:defRPr sz="4000">
          <a:solidFill>
            <a:schemeClr val="tx1"/>
          </a:solidFill>
          <a:latin typeface="Century Schoolbook" pitchFamily="-65" charset="0"/>
          <a:ea typeface="Arial" pitchFamily="-65" charset="0"/>
          <a:cs typeface="Arial" pitchFamily="-65" charset="0"/>
        </a:defRPr>
      </a:lvl9pPr>
    </p:titleStyle>
    <p:bodyStyle>
      <a:lvl1pPr marL="342900" indent="-342900" algn="l" defTabSz="912813" rtl="0" eaLnBrk="1" fontAlgn="base" hangingPunct="1">
        <a:lnSpc>
          <a:spcPct val="90000"/>
        </a:lnSpc>
        <a:spcBef>
          <a:spcPct val="20000"/>
        </a:spcBef>
        <a:spcAft>
          <a:spcPct val="0"/>
        </a:spcAft>
        <a:buFont typeface="Arial" pitchFamily="34" charset="0"/>
        <a:defRPr sz="2800" kern="1200">
          <a:solidFill>
            <a:schemeClr val="tx1"/>
          </a:solidFill>
          <a:latin typeface="Segoe"/>
          <a:ea typeface="Courier New" pitchFamily="-65" charset="0"/>
          <a:cs typeface="Courier New" pitchFamily="49" charset="0"/>
        </a:defRPr>
      </a:lvl1pPr>
      <a:lvl2pPr marL="384175" indent="-6350" algn="l" defTabSz="912813" rtl="0" eaLnBrk="1" fontAlgn="base" hangingPunct="1">
        <a:lnSpc>
          <a:spcPct val="90000"/>
        </a:lnSpc>
        <a:spcBef>
          <a:spcPct val="20000"/>
        </a:spcBef>
        <a:spcAft>
          <a:spcPct val="0"/>
        </a:spcAft>
        <a:buFont typeface="Arial" pitchFamily="34" charset="0"/>
        <a:defRPr sz="2400" kern="1200">
          <a:solidFill>
            <a:schemeClr val="tx1"/>
          </a:solidFill>
          <a:latin typeface="Segoe"/>
          <a:ea typeface="Courier New" pitchFamily="-65" charset="0"/>
          <a:cs typeface="Courier New" pitchFamily="49" charset="0"/>
        </a:defRPr>
      </a:lvl2pPr>
      <a:lvl3pPr marL="760413" indent="-6350" algn="l" defTabSz="912813" rtl="0" eaLnBrk="1" fontAlgn="base" hangingPunct="1">
        <a:lnSpc>
          <a:spcPct val="90000"/>
        </a:lnSpc>
        <a:spcBef>
          <a:spcPct val="20000"/>
        </a:spcBef>
        <a:spcAft>
          <a:spcPct val="0"/>
        </a:spcAft>
        <a:buFont typeface="Arial" pitchFamily="34" charset="0"/>
        <a:defRPr sz="2000" kern="1200">
          <a:solidFill>
            <a:schemeClr val="tx1"/>
          </a:solidFill>
          <a:latin typeface="Segoe"/>
          <a:ea typeface="Courier New" pitchFamily="-65" charset="0"/>
          <a:cs typeface="Courier New" pitchFamily="49" charset="0"/>
        </a:defRPr>
      </a:lvl3pPr>
      <a:lvl4pPr marL="1093788" indent="6350" algn="l" defTabSz="912813" rtl="0" eaLnBrk="1" fontAlgn="base" hangingPunct="1">
        <a:lnSpc>
          <a:spcPct val="90000"/>
        </a:lnSpc>
        <a:spcBef>
          <a:spcPct val="20000"/>
        </a:spcBef>
        <a:spcAft>
          <a:spcPct val="0"/>
        </a:spcAft>
        <a:buFont typeface="Arial" pitchFamily="34" charset="0"/>
        <a:defRPr sz="2000" kern="1200">
          <a:solidFill>
            <a:schemeClr val="tx1"/>
          </a:solidFill>
          <a:latin typeface="Segoe"/>
          <a:ea typeface="Courier New" pitchFamily="-65" charset="0"/>
          <a:cs typeface="Courier New" pitchFamily="49" charset="0"/>
        </a:defRPr>
      </a:lvl4pPr>
      <a:lvl5pPr marL="1425575" indent="403225" algn="l" defTabSz="912813" rtl="0" eaLnBrk="1" fontAlgn="base" hangingPunct="1">
        <a:lnSpc>
          <a:spcPct val="90000"/>
        </a:lnSpc>
        <a:spcBef>
          <a:spcPct val="20000"/>
        </a:spcBef>
        <a:spcAft>
          <a:spcPct val="0"/>
        </a:spcAft>
        <a:buFont typeface="Arial" pitchFamily="34" charset="0"/>
        <a:defRPr sz="2000" kern="1200">
          <a:solidFill>
            <a:schemeClr val="tx1"/>
          </a:solidFill>
          <a:latin typeface="Segoe"/>
          <a:ea typeface="Courier New" pitchFamily="-65" charset="0"/>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3700" y="228600"/>
            <a:ext cx="8369300" cy="5539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730250" y="1408113"/>
            <a:ext cx="7672388" cy="199484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Lst>
  <p:transition>
    <p:fade/>
  </p:transition>
  <p:txStyles>
    <p:titleStyle>
      <a:lvl1pPr algn="l" defTabSz="914363" rtl="0" eaLnBrk="1" latinLnBrk="0" hangingPunct="1">
        <a:lnSpc>
          <a:spcPct val="90000"/>
        </a:lnSpc>
        <a:spcBef>
          <a:spcPct val="0"/>
        </a:spcBef>
        <a:buNone/>
        <a:defRPr lang="en-US" sz="4000" b="0" kern="1200" cap="none" spc="-15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93700" indent="-393700" algn="l" defTabSz="914363" rtl="0" eaLnBrk="1" latinLnBrk="0" hangingPunct="1">
        <a:lnSpc>
          <a:spcPct val="78000"/>
        </a:lnSpc>
        <a:spcBef>
          <a:spcPct val="20000"/>
        </a:spcBef>
        <a:spcAft>
          <a:spcPts val="800"/>
        </a:spcAft>
        <a:buClr>
          <a:schemeClr val="tx1"/>
        </a:buClr>
        <a:buSzPct val="80000"/>
        <a:buFont typeface="Wingdings" pitchFamily="2" charset="2"/>
        <a:buChar char="l"/>
        <a:defRPr sz="3200" kern="1200">
          <a:gradFill>
            <a:gsLst>
              <a:gs pos="0">
                <a:schemeClr val="tx1"/>
              </a:gs>
              <a:gs pos="86000">
                <a:schemeClr val="tx1"/>
              </a:gs>
            </a:gsLst>
            <a:lin ang="5400000" scaled="0"/>
          </a:gradFill>
          <a:latin typeface="+mn-lt"/>
          <a:ea typeface="+mn-ea"/>
          <a:cs typeface="+mn-cs"/>
        </a:defRPr>
      </a:lvl1pPr>
      <a:lvl2pPr marL="801688" indent="-407988" algn="l" defTabSz="914363" rtl="0" eaLnBrk="1" latinLnBrk="0" hangingPunct="1">
        <a:lnSpc>
          <a:spcPct val="78000"/>
        </a:lnSpc>
        <a:spcBef>
          <a:spcPct val="20000"/>
        </a:spcBef>
        <a:spcAft>
          <a:spcPts val="0"/>
        </a:spcAft>
        <a:buClr>
          <a:srgbClr val="969696"/>
        </a:buClr>
        <a:buSzPct val="80000"/>
        <a:buFont typeface="Wingdings" pitchFamily="2" charset="2"/>
        <a:buChar char="l"/>
        <a:defRPr sz="2800" kern="1200">
          <a:gradFill>
            <a:gsLst>
              <a:gs pos="0">
                <a:schemeClr val="tx1"/>
              </a:gs>
              <a:gs pos="86000">
                <a:schemeClr val="tx1"/>
              </a:gs>
            </a:gsLst>
            <a:lin ang="5400000" scaled="0"/>
          </a:gradFill>
          <a:latin typeface="+mn-lt"/>
          <a:ea typeface="+mn-ea"/>
          <a:cs typeface="+mn-cs"/>
        </a:defRPr>
      </a:lvl2pPr>
      <a:lvl3pPr marL="1146175" indent="-328613" algn="l" defTabSz="914363" rtl="0" eaLnBrk="1" latinLnBrk="0" hangingPunct="1">
        <a:lnSpc>
          <a:spcPct val="78000"/>
        </a:lnSpc>
        <a:spcBef>
          <a:spcPct val="20000"/>
        </a:spcBef>
        <a:spcAft>
          <a:spcPts val="0"/>
        </a:spcAft>
        <a:buClr>
          <a:srgbClr val="969696"/>
        </a:buClr>
        <a:buSzPct val="80000"/>
        <a:buFont typeface="Wingdings" pitchFamily="2" charset="2"/>
        <a:buChar char="l"/>
        <a:defRPr sz="2400" kern="1200">
          <a:gradFill>
            <a:gsLst>
              <a:gs pos="0">
                <a:schemeClr val="tx1"/>
              </a:gs>
              <a:gs pos="86000">
                <a:schemeClr val="tx1"/>
              </a:gs>
            </a:gsLst>
            <a:lin ang="5400000" scaled="0"/>
          </a:gradFill>
          <a:latin typeface="+mn-lt"/>
          <a:ea typeface="+mn-ea"/>
          <a:cs typeface="+mn-cs"/>
        </a:defRPr>
      </a:lvl3pPr>
      <a:lvl4pPr marL="1484313" indent="-338138" algn="l" defTabSz="914363" rtl="0" eaLnBrk="1" latinLnBrk="0" hangingPunct="1">
        <a:lnSpc>
          <a:spcPct val="78000"/>
        </a:lnSpc>
        <a:spcBef>
          <a:spcPct val="20000"/>
        </a:spcBef>
        <a:spcAft>
          <a:spcPts val="0"/>
        </a:spcAft>
        <a:buClr>
          <a:srgbClr val="969696"/>
        </a:buClr>
        <a:buSzPct val="80000"/>
        <a:buFont typeface="Wingdings" pitchFamily="2" charset="2"/>
        <a:buChar char="l"/>
        <a:defRPr sz="2400" kern="1200">
          <a:gradFill>
            <a:gsLst>
              <a:gs pos="0">
                <a:schemeClr val="tx1"/>
              </a:gs>
              <a:gs pos="86000">
                <a:schemeClr val="tx1"/>
              </a:gs>
            </a:gsLst>
            <a:lin ang="5400000" scaled="0"/>
          </a:gradFill>
          <a:latin typeface="+mn-lt"/>
          <a:ea typeface="+mn-ea"/>
          <a:cs typeface="+mn-cs"/>
        </a:defRPr>
      </a:lvl4pPr>
      <a:lvl5pPr marL="1812925" indent="-320675" algn="l" defTabSz="914363" rtl="0" eaLnBrk="1" latinLnBrk="0" hangingPunct="1">
        <a:lnSpc>
          <a:spcPct val="78000"/>
        </a:lnSpc>
        <a:spcBef>
          <a:spcPct val="20000"/>
        </a:spcBef>
        <a:spcAft>
          <a:spcPts val="0"/>
        </a:spcAft>
        <a:buClr>
          <a:srgbClr val="969696"/>
        </a:buClr>
        <a:buSzPct val="80000"/>
        <a:buFont typeface="Wingdings" pitchFamily="2" charset="2"/>
        <a:buChar char="l"/>
        <a:defRPr sz="24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E637BB6B-EE1B-48FB-8575-0D55C373DE88}" type="datetimeFigureOut">
              <a:rPr lang="en-US" smtClean="0"/>
              <a:pPr/>
              <a:t>3/9/2009</a:t>
            </a:fld>
            <a:endParaRPr lang="en-US" sz="1000">
              <a:solidFill>
                <a:schemeClr val="tx2">
                  <a:shade val="50000"/>
                </a:schemeClr>
              </a:solidFill>
            </a:endParaRPr>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pPr algn="ctr" eaLnBrk="1" latinLnBrk="0" hangingPunct="1"/>
            <a:endParaRPr kumimoji="0" lang="en-US" sz="1000" dirty="0">
              <a:solidFill>
                <a:schemeClr val="tx2">
                  <a:shade val="50000"/>
                </a:schemeClr>
              </a:solidFill>
            </a:endParaRPr>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2AA957AF-53C0-420B-9C2D-77DB1416566C}" type="slidenum">
              <a:rPr kumimoji="0" lang="en-US" smtClean="0"/>
              <a:pPr/>
              <a:t>‹#›</a:t>
            </a:fld>
            <a:endParaRPr kumimoji="0" lang="en-US" sz="1000" dirty="0">
              <a:solidFill>
                <a:schemeClr val="tx2">
                  <a:shade val="50000"/>
                </a:schemeClr>
              </a:solidFill>
            </a:endParaRPr>
          </a:p>
        </p:txBody>
      </p:sp>
    </p:spTree>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Lst>
  <p:transition>
    <p:fade/>
  </p:transition>
  <p:timing>
    <p:tnLst>
      <p:par>
        <p:cTn id="1" dur="indefinite" restart="never" nodeType="tmRoot"/>
      </p:par>
    </p:tnLst>
  </p:timing>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im.Blizzard@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47.xml"/><Relationship Id="rId4" Type="http://schemas.openxmlformats.org/officeDocument/2006/relationships/hyperlink" Target="http://jimblizzard.spaces.live.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8.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48.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48.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48.xml"/><Relationship Id="rId5" Type="http://schemas.openxmlformats.org/officeDocument/2006/relationships/image" Target="../media/image35.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8.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48.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48.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48.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4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48.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9.xml.rels><?xml version="1.0" encoding="UTF-8" standalone="yes"?>
<Relationships xmlns="http://schemas.openxmlformats.org/package/2006/relationships"><Relationship Id="rId3" Type="http://schemas.openxmlformats.org/officeDocument/2006/relationships/hyperlink" Target="http://msdn.microsoft.com/en-us/vsts2008/products/bb725993.aspx" TargetMode="External"/><Relationship Id="rId2" Type="http://schemas.openxmlformats.org/officeDocument/2006/relationships/hyperlink" Target="http://channel9.msdn.com/visualstudio/" TargetMode="Externa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371600"/>
            <a:ext cx="6553200" cy="1523495"/>
          </a:xfrm>
        </p:spPr>
        <p:txBody>
          <a:bodyPr/>
          <a:lstStyle/>
          <a:p>
            <a:r>
              <a:rPr lang="en-US" sz="4000" dirty="0" smtClean="0"/>
              <a:t>A Lap Around Visual Studio Team System 2010</a:t>
            </a:r>
            <a:endParaRPr lang="en-US" sz="4000" dirty="0"/>
          </a:p>
        </p:txBody>
      </p:sp>
      <p:sp>
        <p:nvSpPr>
          <p:cNvPr id="4" name="Subtitle 3"/>
          <p:cNvSpPr>
            <a:spLocks noGrp="1"/>
          </p:cNvSpPr>
          <p:nvPr>
            <p:ph type="subTitle" idx="1"/>
          </p:nvPr>
        </p:nvSpPr>
        <p:spPr>
          <a:xfrm>
            <a:off x="1066800" y="4038600"/>
            <a:ext cx="7335248" cy="914400"/>
          </a:xfrm>
        </p:spPr>
        <p:txBody>
          <a:bodyPr/>
          <a:lstStyle/>
          <a:p>
            <a:r>
              <a:rPr lang="en-US" dirty="0" smtClean="0">
                <a:latin typeface="Arial" pitchFamily="34" charset="0"/>
                <a:cs typeface="Arial" pitchFamily="34" charset="0"/>
              </a:rPr>
              <a:t>Jim Blizzard, MCSD for .NET</a:t>
            </a:r>
          </a:p>
          <a:p>
            <a:r>
              <a:rPr lang="en-US" dirty="0" smtClean="0">
                <a:latin typeface="Arial" pitchFamily="34" charset="0"/>
                <a:cs typeface="Arial" pitchFamily="34" charset="0"/>
                <a:hlinkClick r:id="rId3"/>
              </a:rPr>
              <a:t>Jim.Blizzard@Microsoft.com</a:t>
            </a:r>
            <a:endParaRPr lang="en-US" dirty="0" smtClean="0">
              <a:latin typeface="Arial" pitchFamily="34" charset="0"/>
              <a:cs typeface="Arial" pitchFamily="34" charset="0"/>
            </a:endParaRPr>
          </a:p>
          <a:p>
            <a:r>
              <a:rPr lang="en-US" dirty="0" smtClean="0">
                <a:latin typeface="Arial" pitchFamily="34" charset="0"/>
                <a:cs typeface="Arial" pitchFamily="34" charset="0"/>
                <a:hlinkClick r:id="rId4"/>
              </a:rPr>
              <a:t>http://jimblizzard.spaces.live.com</a:t>
            </a:r>
            <a:r>
              <a:rPr lang="en-US" dirty="0" smtClean="0">
                <a:latin typeface="Arial" pitchFamily="34" charset="0"/>
                <a:cs typeface="Arial" pitchFamily="34" charset="0"/>
              </a:rPr>
              <a:t> </a:t>
            </a:r>
            <a:endParaRPr lang="en-US" dirty="0">
              <a:latin typeface="Arial" pitchFamily="34" charset="0"/>
              <a:cs typeface="Arial" pitchFamily="34" charset="0"/>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rrowheads="1"/>
          </p:cNvPicPr>
          <p:nvPr/>
        </p:nvPicPr>
        <p:blipFill>
          <a:blip r:embed="rId3"/>
          <a:srcRect/>
          <a:stretch>
            <a:fillRect/>
          </a:stretch>
        </p:blipFill>
        <p:spPr bwMode="auto">
          <a:xfrm>
            <a:off x="533400" y="990600"/>
            <a:ext cx="8229600" cy="5486400"/>
          </a:xfrm>
          <a:prstGeom prst="rect">
            <a:avLst/>
          </a:prstGeom>
          <a:ln>
            <a:noFill/>
          </a:ln>
          <a:effectLst>
            <a:outerShdw blurRad="292100" dist="139700" dir="2700000" algn="tl" rotWithShape="0">
              <a:srgbClr val="333333">
                <a:alpha val="65000"/>
              </a:srgbClr>
            </a:outerShdw>
          </a:effectLst>
        </p:spPr>
      </p:pic>
      <p:sp>
        <p:nvSpPr>
          <p:cNvPr id="8" name="Title 1"/>
          <p:cNvSpPr>
            <a:spLocks noGrp="1"/>
          </p:cNvSpPr>
          <p:nvPr>
            <p:ph type="title"/>
          </p:nvPr>
        </p:nvSpPr>
        <p:spPr/>
        <p:txBody>
          <a:bodyPr/>
          <a:lstStyle/>
          <a:p>
            <a:pPr defTabSz="914363" fontAlgn="auto">
              <a:spcAft>
                <a:spcPts val="0"/>
              </a:spcAft>
              <a:defRPr/>
            </a:pPr>
            <a:r>
              <a:rPr smtClean="0">
                <a:ln w="3175">
                  <a:solidFill>
                    <a:schemeClr val="bg2">
                      <a:lumMod val="50000"/>
                    </a:schemeClr>
                  </a:solidFill>
                </a:ln>
              </a:rPr>
              <a:t>UML Use Case Diagrams</a:t>
            </a:r>
            <a:endParaRPr dirty="0">
              <a:ln w="3175">
                <a:solidFill>
                  <a:schemeClr val="bg2">
                    <a:lumMod val="50000"/>
                  </a:schemeClr>
                </a:solidFill>
              </a:ln>
            </a:endParaRP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stretch>
            <a:fillRect/>
          </a:stretch>
        </p:blipFill>
        <p:spPr bwMode="auto">
          <a:xfrm>
            <a:off x="304800" y="1143000"/>
            <a:ext cx="8503920" cy="5253779"/>
          </a:xfrm>
          <a:prstGeom prst="rect">
            <a:avLst/>
          </a:prstGeom>
          <a:ln>
            <a:noFill/>
          </a:ln>
          <a:effectLst>
            <a:outerShdw blurRad="292100" dist="139700" dir="2700000" algn="tl" rotWithShape="0">
              <a:srgbClr val="333333">
                <a:alpha val="65000"/>
              </a:srgbClr>
            </a:outerShdw>
          </a:effectLst>
        </p:spPr>
      </p:pic>
      <p:sp>
        <p:nvSpPr>
          <p:cNvPr id="8" name="Title 1"/>
          <p:cNvSpPr>
            <a:spLocks noGrp="1"/>
          </p:cNvSpPr>
          <p:nvPr>
            <p:ph type="title"/>
          </p:nvPr>
        </p:nvSpPr>
        <p:spPr/>
        <p:txBody>
          <a:bodyPr/>
          <a:lstStyle/>
          <a:p>
            <a:pPr defTabSz="914363" fontAlgn="auto">
              <a:spcAft>
                <a:spcPts val="0"/>
              </a:spcAft>
              <a:defRPr/>
            </a:pPr>
            <a:r>
              <a:rPr smtClean="0">
                <a:ln w="3175">
                  <a:solidFill>
                    <a:schemeClr val="bg2">
                      <a:lumMod val="50000"/>
                    </a:schemeClr>
                  </a:solidFill>
                </a:ln>
              </a:rPr>
              <a:t>UML Activity Diagrams</a:t>
            </a:r>
            <a:endParaRPr dirty="0">
              <a:ln w="3175">
                <a:solidFill>
                  <a:schemeClr val="bg2">
                    <a:lumMod val="50000"/>
                  </a:schemeClr>
                </a:solidFill>
              </a:ln>
            </a:endParaRPr>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rrowheads="1"/>
          </p:cNvPicPr>
          <p:nvPr/>
        </p:nvPicPr>
        <p:blipFill>
          <a:blip r:embed="rId3"/>
          <a:stretch>
            <a:fillRect/>
          </a:stretch>
        </p:blipFill>
        <p:spPr bwMode="auto">
          <a:xfrm>
            <a:off x="457200" y="914400"/>
            <a:ext cx="8229600" cy="5486400"/>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pPr defTabSz="914363" fontAlgn="auto">
              <a:spcAft>
                <a:spcPts val="0"/>
              </a:spcAft>
              <a:defRPr/>
            </a:pPr>
            <a:r>
              <a:rPr smtClean="0">
                <a:ln w="3175">
                  <a:solidFill>
                    <a:schemeClr val="bg2">
                      <a:lumMod val="50000"/>
                    </a:schemeClr>
                  </a:solidFill>
                </a:ln>
              </a:rPr>
              <a:t>UML Component Diagram</a:t>
            </a:r>
            <a:endParaRPr dirty="0">
              <a:ln w="3175">
                <a:solidFill>
                  <a:schemeClr val="bg2">
                    <a:lumMod val="50000"/>
                  </a:schemeClr>
                </a:solidFill>
              </a:ln>
            </a:endParaRPr>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rrowheads="1"/>
          </p:cNvPicPr>
          <p:nvPr/>
        </p:nvPicPr>
        <p:blipFill>
          <a:blip r:embed="rId3"/>
          <a:stretch>
            <a:fillRect/>
          </a:stretch>
        </p:blipFill>
        <p:spPr bwMode="auto">
          <a:xfrm>
            <a:off x="381000" y="1219200"/>
            <a:ext cx="8229600" cy="5486400"/>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387350" y="228600"/>
            <a:ext cx="8369300" cy="443198"/>
          </a:xfrm>
        </p:spPr>
        <p:txBody>
          <a:bodyPr>
            <a:normAutofit fontScale="90000"/>
          </a:bodyPr>
          <a:lstStyle/>
          <a:p>
            <a:pPr defTabSz="914363" fontAlgn="auto">
              <a:spcAft>
                <a:spcPts val="0"/>
              </a:spcAft>
              <a:defRPr/>
            </a:pPr>
            <a:r>
              <a:rPr sz="3200" smtClean="0">
                <a:ln w="3175">
                  <a:solidFill>
                    <a:schemeClr val="bg2">
                      <a:lumMod val="50000"/>
                    </a:schemeClr>
                  </a:solidFill>
                </a:ln>
              </a:rPr>
              <a:t>Architectural Validation Through Layer Diagram</a:t>
            </a:r>
            <a:endParaRPr sz="3200" dirty="0">
              <a:ln w="3175">
                <a:solidFill>
                  <a:schemeClr val="bg2">
                    <a:lumMod val="50000"/>
                  </a:schemeClr>
                </a:solidFill>
              </a:ln>
            </a:endParaRP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Dependencies</a:t>
            </a:r>
            <a:endParaRPr lang="en-US" dirty="0"/>
          </a:p>
        </p:txBody>
      </p:sp>
      <p:sp>
        <p:nvSpPr>
          <p:cNvPr id="3" name="Text Placeholder 2"/>
          <p:cNvSpPr>
            <a:spLocks noGrp="1"/>
          </p:cNvSpPr>
          <p:nvPr>
            <p:ph type="body" sz="quarter" idx="10"/>
          </p:nvPr>
        </p:nvSpPr>
        <p:spPr>
          <a:xfrm>
            <a:off x="730044" y="1411553"/>
            <a:ext cx="7672004" cy="1938479"/>
          </a:xfrm>
        </p:spPr>
        <p:txBody>
          <a:bodyPr/>
          <a:lstStyle/>
          <a:p>
            <a:pPr>
              <a:buFont typeface="Arial" pitchFamily="34" charset="0"/>
              <a:buChar char="•"/>
            </a:pPr>
            <a:r>
              <a:rPr lang="en-US" dirty="0" smtClean="0"/>
              <a:t>Discover relationships between namespaces, classes, assemblies.</a:t>
            </a:r>
          </a:p>
          <a:p>
            <a:pPr>
              <a:buFont typeface="Arial" pitchFamily="34" charset="0"/>
              <a:buChar char="•"/>
            </a:pPr>
            <a:r>
              <a:rPr lang="en-US" dirty="0" smtClean="0"/>
              <a:t>Understand existing code.</a:t>
            </a:r>
          </a:p>
          <a:p>
            <a:pPr>
              <a:buFont typeface="Arial" pitchFamily="34" charset="0"/>
              <a:buChar char="•"/>
            </a:pPr>
            <a:r>
              <a:rPr lang="en-US" dirty="0" smtClean="0"/>
              <a:t>Detect anomalies.</a:t>
            </a:r>
            <a:endParaRPr lang="en-US" dirty="0"/>
          </a:p>
        </p:txBody>
      </p:sp>
      <p:pic>
        <p:nvPicPr>
          <p:cNvPr id="3074" name="Picture 2"/>
          <p:cNvPicPr>
            <a:picLocks noChangeAspect="1" noChangeArrowheads="1"/>
          </p:cNvPicPr>
          <p:nvPr/>
        </p:nvPicPr>
        <p:blipFill>
          <a:blip r:embed="rId3"/>
          <a:srcRect/>
          <a:stretch>
            <a:fillRect/>
          </a:stretch>
        </p:blipFill>
        <p:spPr bwMode="auto">
          <a:xfrm>
            <a:off x="838200" y="990600"/>
            <a:ext cx="7019860" cy="4648200"/>
          </a:xfrm>
          <a:prstGeom prst="rect">
            <a:avLst/>
          </a:prstGeom>
          <a:ln>
            <a:noFill/>
          </a:ln>
          <a:effectLst>
            <a:outerShdw blurRad="292100" dist="139700" dir="2700000" algn="tl" rotWithShape="0">
              <a:srgbClr val="333333">
                <a:alpha val="65000"/>
              </a:srgbClr>
            </a:outerShdw>
          </a:effectLst>
        </p:spPr>
      </p:pic>
      <p:pic>
        <p:nvPicPr>
          <p:cNvPr id="3078" name="Picture 6"/>
          <p:cNvPicPr>
            <a:picLocks noChangeAspect="1" noChangeArrowheads="1"/>
          </p:cNvPicPr>
          <p:nvPr/>
        </p:nvPicPr>
        <p:blipFill>
          <a:blip r:embed="rId4"/>
          <a:srcRect/>
          <a:stretch>
            <a:fillRect/>
          </a:stretch>
        </p:blipFill>
        <p:spPr bwMode="auto">
          <a:xfrm>
            <a:off x="152400" y="2667000"/>
            <a:ext cx="8539163" cy="2865826"/>
          </a:xfrm>
          <a:prstGeom prst="rect">
            <a:avLst/>
          </a:prstGeom>
          <a:ln>
            <a:noFill/>
          </a:ln>
          <a:effectLst>
            <a:outerShdw blurRad="292100" dist="139700" dir="2700000" algn="tl" rotWithShape="0">
              <a:srgbClr val="333333">
                <a:alpha val="65000"/>
              </a:srgbClr>
            </a:outerShdw>
          </a:effectLst>
        </p:spPr>
      </p:pic>
      <p:pic>
        <p:nvPicPr>
          <p:cNvPr id="3076" name="Picture 4"/>
          <p:cNvPicPr>
            <a:picLocks noChangeAspect="1" noChangeArrowheads="1"/>
          </p:cNvPicPr>
          <p:nvPr/>
        </p:nvPicPr>
        <p:blipFill>
          <a:blip r:embed="rId5"/>
          <a:srcRect/>
          <a:stretch>
            <a:fillRect/>
          </a:stretch>
        </p:blipFill>
        <p:spPr bwMode="auto">
          <a:xfrm>
            <a:off x="1447800" y="2667000"/>
            <a:ext cx="5715000" cy="3800852"/>
          </a:xfrm>
          <a:prstGeom prst="rect">
            <a:avLst/>
          </a:prstGeom>
          <a:noFill/>
          <a:ln w="9525">
            <a:noFill/>
            <a:miter lim="800000"/>
            <a:headEnd/>
            <a:tailEnd/>
          </a:ln>
          <a:effectLst/>
        </p:spPr>
      </p:pic>
      <p:pic>
        <p:nvPicPr>
          <p:cNvPr id="3075" name="Picture 3"/>
          <p:cNvPicPr>
            <a:picLocks noChangeAspect="1" noChangeArrowheads="1"/>
          </p:cNvPicPr>
          <p:nvPr/>
        </p:nvPicPr>
        <p:blipFill>
          <a:blip r:embed="rId6"/>
          <a:srcRect/>
          <a:stretch>
            <a:fillRect/>
          </a:stretch>
        </p:blipFill>
        <p:spPr bwMode="auto">
          <a:xfrm>
            <a:off x="2971800" y="1676400"/>
            <a:ext cx="5131806" cy="43434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20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8"/>
                                        </p:tgtEl>
                                        <p:attrNameLst>
                                          <p:attrName>style.visibility</p:attrName>
                                        </p:attrNameLst>
                                      </p:cBhvr>
                                      <p:to>
                                        <p:strVal val="visible"/>
                                      </p:to>
                                    </p:set>
                                    <p:animEffect transition="in" filter="fade">
                                      <p:cBhvr>
                                        <p:cTn id="12" dur="2000"/>
                                        <p:tgtEl>
                                          <p:spTgt spid="30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2000"/>
                                        <p:tgtEl>
                                          <p:spTgt spid="30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5"/>
                                        </p:tgtEl>
                                        <p:attrNameLst>
                                          <p:attrName>style.visibility</p:attrName>
                                        </p:attrNameLst>
                                      </p:cBhvr>
                                      <p:to>
                                        <p:strVal val="visible"/>
                                      </p:to>
                                    </p:set>
                                    <p:animEffect transition="in" filter="fade">
                                      <p:cBhvr>
                                        <p:cTn id="22" dur="20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Improving Application Quality</a:t>
            </a:r>
            <a:endParaRPr lang="en-US" dirty="0"/>
          </a:p>
        </p:txBody>
      </p:sp>
      <p:sp>
        <p:nvSpPr>
          <p:cNvPr id="3" name="Text Placeholder 2"/>
          <p:cNvSpPr>
            <a:spLocks noGrp="1"/>
          </p:cNvSpPr>
          <p:nvPr>
            <p:ph type="body" sz="quarter" idx="10"/>
          </p:nvPr>
        </p:nvSpPr>
        <p:spPr>
          <a:xfrm>
            <a:off x="730044" y="1411553"/>
            <a:ext cx="7672004" cy="3291799"/>
          </a:xfrm>
        </p:spPr>
        <p:txBody>
          <a:bodyPr/>
          <a:lstStyle/>
          <a:p>
            <a:pPr>
              <a:buFont typeface="Arial" pitchFamily="34" charset="0"/>
              <a:buChar char="•"/>
            </a:pPr>
            <a:r>
              <a:rPr lang="en-US" dirty="0" smtClean="0"/>
              <a:t>VSTS 2010 Development &amp; Database Editions are merged into combined Development Edition.</a:t>
            </a:r>
          </a:p>
          <a:p>
            <a:pPr>
              <a:buFont typeface="Arial" pitchFamily="34" charset="0"/>
              <a:buChar char="•"/>
            </a:pPr>
            <a:r>
              <a:rPr lang="en-US" dirty="0" smtClean="0"/>
              <a:t>Significant improvements to Test Edition</a:t>
            </a:r>
          </a:p>
          <a:p>
            <a:pPr>
              <a:buFont typeface="Arial" pitchFamily="34" charset="0"/>
              <a:buChar char="•"/>
            </a:pPr>
            <a:r>
              <a:rPr lang="en-US" dirty="0" smtClean="0"/>
              <a:t>Reduce barriers between dev + test.</a:t>
            </a:r>
          </a:p>
          <a:p>
            <a:pPr>
              <a:buFont typeface="Arial" pitchFamily="34" charset="0"/>
              <a:buChar char="•"/>
            </a:pPr>
            <a:r>
              <a:rPr lang="en-US" dirty="0" smtClean="0"/>
              <a:t>Catch defects as early and easily as possible. </a:t>
            </a:r>
            <a:endParaRPr lang="en-US" dirty="0"/>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350" y="228600"/>
            <a:ext cx="8369300" cy="1107996"/>
          </a:xfrm>
        </p:spPr>
        <p:txBody>
          <a:bodyPr>
            <a:normAutofit fontScale="90000"/>
          </a:bodyPr>
          <a:lstStyle/>
          <a:p>
            <a:r>
              <a:rPr smtClean="0"/>
              <a:t>"PEX": Automated White Box Testing for .NET</a:t>
            </a:r>
            <a:endParaRPr lang="en-US" dirty="0"/>
          </a:p>
        </p:txBody>
      </p:sp>
      <p:sp>
        <p:nvSpPr>
          <p:cNvPr id="3" name="Text Placeholder 2"/>
          <p:cNvSpPr>
            <a:spLocks noGrp="1"/>
          </p:cNvSpPr>
          <p:nvPr>
            <p:ph type="body" sz="quarter" idx="10"/>
          </p:nvPr>
        </p:nvSpPr>
        <p:spPr>
          <a:xfrm>
            <a:off x="730044" y="1411553"/>
            <a:ext cx="7672004" cy="1737399"/>
          </a:xfrm>
        </p:spPr>
        <p:txBody>
          <a:bodyPr/>
          <a:lstStyle/>
          <a:p>
            <a:pPr>
              <a:buFont typeface="Arial" pitchFamily="34" charset="0"/>
              <a:buChar char="•"/>
            </a:pPr>
            <a:r>
              <a:rPr lang="en-US" dirty="0" smtClean="0"/>
              <a:t>Produces a traditional unit test suite with high code coverage.</a:t>
            </a:r>
          </a:p>
          <a:p>
            <a:pPr>
              <a:buFont typeface="Arial" pitchFamily="34" charset="0"/>
              <a:buChar char="•"/>
            </a:pPr>
            <a:r>
              <a:rPr lang="en-US" dirty="0" err="1" smtClean="0"/>
              <a:t>Pex</a:t>
            </a:r>
            <a:r>
              <a:rPr lang="en-US" dirty="0" smtClean="0"/>
              <a:t> learns the program behavior by monitoring execution traces.</a:t>
            </a:r>
            <a:endParaRPr lang="en-US" dirty="0"/>
          </a:p>
        </p:txBody>
      </p:sp>
      <p:pic>
        <p:nvPicPr>
          <p:cNvPr id="4098" name="Picture 2"/>
          <p:cNvPicPr>
            <a:picLocks noChangeAspect="1" noChangeArrowheads="1"/>
          </p:cNvPicPr>
          <p:nvPr/>
        </p:nvPicPr>
        <p:blipFill>
          <a:blip r:embed="rId3"/>
          <a:srcRect/>
          <a:stretch>
            <a:fillRect/>
          </a:stretch>
        </p:blipFill>
        <p:spPr bwMode="auto">
          <a:xfrm>
            <a:off x="1981200" y="3124200"/>
            <a:ext cx="4953000" cy="2733675"/>
          </a:xfrm>
          <a:prstGeom prst="rect">
            <a:avLst/>
          </a:prstGeom>
          <a:ln>
            <a:noFill/>
          </a:ln>
          <a:effectLst>
            <a:outerShdw blurRad="292100" dist="139700" dir="2700000" algn="tl" rotWithShape="0">
              <a:srgbClr val="333333">
                <a:alpha val="65000"/>
              </a:srgbClr>
            </a:outerShdw>
          </a:effectLst>
        </p:spPr>
      </p:pic>
      <p:pic>
        <p:nvPicPr>
          <p:cNvPr id="4099" name="Picture 3"/>
          <p:cNvPicPr>
            <a:picLocks noChangeAspect="1" noChangeArrowheads="1"/>
          </p:cNvPicPr>
          <p:nvPr/>
        </p:nvPicPr>
        <p:blipFill>
          <a:blip r:embed="rId4"/>
          <a:srcRect/>
          <a:stretch>
            <a:fillRect/>
          </a:stretch>
        </p:blipFill>
        <p:spPr bwMode="auto">
          <a:xfrm>
            <a:off x="2514600" y="3810000"/>
            <a:ext cx="5715000" cy="1895475"/>
          </a:xfrm>
          <a:prstGeom prst="rect">
            <a:avLst/>
          </a:prstGeom>
          <a:noFill/>
          <a:ln w="9525">
            <a:noFill/>
            <a:miter lim="800000"/>
            <a:headEnd/>
            <a:tailEnd/>
          </a:ln>
          <a:effectLst/>
        </p:spPr>
      </p:pic>
      <p:pic>
        <p:nvPicPr>
          <p:cNvPr id="4100" name="Picture 4"/>
          <p:cNvPicPr>
            <a:picLocks noChangeAspect="1" noChangeArrowheads="1"/>
          </p:cNvPicPr>
          <p:nvPr/>
        </p:nvPicPr>
        <p:blipFill>
          <a:blip r:embed="rId5"/>
          <a:srcRect/>
          <a:stretch>
            <a:fillRect/>
          </a:stretch>
        </p:blipFill>
        <p:spPr bwMode="auto">
          <a:xfrm>
            <a:off x="3581400" y="3352800"/>
            <a:ext cx="5172075" cy="317182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2000"/>
                                        <p:tgtEl>
                                          <p:spTgt spid="40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0"/>
                                        </p:tgtEl>
                                        <p:attrNameLst>
                                          <p:attrName>style.visibility</p:attrName>
                                        </p:attrNameLst>
                                      </p:cBhvr>
                                      <p:to>
                                        <p:strVal val="visible"/>
                                      </p:to>
                                    </p:set>
                                    <p:animEffect transition="in" filter="fade">
                                      <p:cBhvr>
                                        <p:cTn id="12" dur="20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Code Analysis</a:t>
            </a:r>
            <a:endParaRPr lang="en-US" dirty="0"/>
          </a:p>
        </p:txBody>
      </p:sp>
      <p:sp>
        <p:nvSpPr>
          <p:cNvPr id="3" name="Text Placeholder 2"/>
          <p:cNvSpPr>
            <a:spLocks noGrp="1"/>
          </p:cNvSpPr>
          <p:nvPr>
            <p:ph type="body" sz="quarter" idx="10"/>
          </p:nvPr>
        </p:nvSpPr>
        <p:spPr>
          <a:xfrm>
            <a:off x="730044" y="1411553"/>
            <a:ext cx="7672004" cy="969240"/>
          </a:xfrm>
        </p:spPr>
        <p:txBody>
          <a:bodyPr/>
          <a:lstStyle/>
          <a:p>
            <a:pPr>
              <a:buFont typeface="Arial" pitchFamily="34" charset="0"/>
              <a:buChar char="•"/>
            </a:pPr>
            <a:r>
              <a:rPr lang="en-US" dirty="0" smtClean="0"/>
              <a:t>More rules</a:t>
            </a:r>
          </a:p>
          <a:p>
            <a:pPr>
              <a:buFont typeface="Arial" pitchFamily="34" charset="0"/>
              <a:buChar char="•"/>
            </a:pPr>
            <a:r>
              <a:rPr lang="en-US" dirty="0" smtClean="0"/>
              <a:t>Reduce “noise” via </a:t>
            </a:r>
            <a:r>
              <a:rPr lang="en-US" dirty="0" err="1" smtClean="0"/>
              <a:t>Rulesets</a:t>
            </a:r>
            <a:endParaRPr lang="en-US" dirty="0"/>
          </a:p>
        </p:txBody>
      </p:sp>
      <p:pic>
        <p:nvPicPr>
          <p:cNvPr id="2050" name="Picture 2"/>
          <p:cNvPicPr>
            <a:picLocks noChangeAspect="1" noChangeArrowheads="1"/>
          </p:cNvPicPr>
          <p:nvPr/>
        </p:nvPicPr>
        <p:blipFill>
          <a:blip r:embed="rId3"/>
          <a:srcRect/>
          <a:stretch>
            <a:fillRect/>
          </a:stretch>
        </p:blipFill>
        <p:spPr bwMode="auto">
          <a:xfrm>
            <a:off x="381000" y="2590800"/>
            <a:ext cx="3352800" cy="3964084"/>
          </a:xfrm>
          <a:prstGeom prst="rect">
            <a:avLst/>
          </a:prstGeom>
          <a:ln>
            <a:noFill/>
          </a:ln>
          <a:effectLst>
            <a:outerShdw blurRad="292100" dist="139700" dir="2700000" algn="tl" rotWithShape="0">
              <a:srgbClr val="333333">
                <a:alpha val="65000"/>
              </a:srgbClr>
            </a:outerShdw>
          </a:effectLst>
        </p:spPr>
      </p:pic>
      <p:pic>
        <p:nvPicPr>
          <p:cNvPr id="2051" name="Picture 3"/>
          <p:cNvPicPr>
            <a:picLocks noChangeAspect="1" noChangeArrowheads="1"/>
          </p:cNvPicPr>
          <p:nvPr/>
        </p:nvPicPr>
        <p:blipFill>
          <a:blip r:embed="rId4"/>
          <a:srcRect/>
          <a:stretch>
            <a:fillRect/>
          </a:stretch>
        </p:blipFill>
        <p:spPr bwMode="auto">
          <a:xfrm>
            <a:off x="5334000" y="2590800"/>
            <a:ext cx="3381375" cy="394335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Test Impact Analysis</a:t>
            </a:r>
            <a:endParaRPr lang="en-US" dirty="0"/>
          </a:p>
        </p:txBody>
      </p:sp>
      <p:sp>
        <p:nvSpPr>
          <p:cNvPr id="3" name="Text Placeholder 2"/>
          <p:cNvSpPr>
            <a:spLocks noGrp="1"/>
          </p:cNvSpPr>
          <p:nvPr>
            <p:ph type="body" sz="quarter" idx="10"/>
          </p:nvPr>
        </p:nvSpPr>
        <p:spPr>
          <a:xfrm>
            <a:off x="730044" y="1411553"/>
            <a:ext cx="7672004" cy="3090718"/>
          </a:xfrm>
        </p:spPr>
        <p:txBody>
          <a:bodyPr/>
          <a:lstStyle/>
          <a:p>
            <a:pPr>
              <a:buFont typeface="Arial" pitchFamily="34" charset="0"/>
              <a:buChar char="•"/>
            </a:pPr>
            <a:r>
              <a:rPr lang="en-US" dirty="0" smtClean="0"/>
              <a:t>Given 100s or 1000s of automated tests, which tests should be run when code is changed?</a:t>
            </a:r>
          </a:p>
          <a:p>
            <a:pPr>
              <a:buFont typeface="Arial" pitchFamily="34" charset="0"/>
              <a:buChar char="•"/>
            </a:pPr>
            <a:r>
              <a:rPr lang="en-US" dirty="0" smtClean="0"/>
              <a:t>Running all test could be time consuming.</a:t>
            </a:r>
          </a:p>
          <a:p>
            <a:pPr>
              <a:buFont typeface="Arial" pitchFamily="34" charset="0"/>
              <a:buChar char="•"/>
            </a:pPr>
            <a:r>
              <a:rPr lang="en-US" dirty="0" smtClean="0"/>
              <a:t>Save time, speeds development/testing by using TIA.</a:t>
            </a:r>
            <a:endParaRPr lang="en-US" dirty="0"/>
          </a:p>
        </p:txBody>
      </p:sp>
      <p:pic>
        <p:nvPicPr>
          <p:cNvPr id="3074" name="Picture 2"/>
          <p:cNvPicPr>
            <a:picLocks noChangeAspect="1" noChangeArrowheads="1"/>
          </p:cNvPicPr>
          <p:nvPr/>
        </p:nvPicPr>
        <p:blipFill>
          <a:blip r:embed="rId2"/>
          <a:srcRect/>
          <a:stretch>
            <a:fillRect/>
          </a:stretch>
        </p:blipFill>
        <p:spPr bwMode="auto">
          <a:xfrm>
            <a:off x="4876800" y="4114800"/>
            <a:ext cx="2619375" cy="2238375"/>
          </a:xfrm>
          <a:prstGeom prst="rect">
            <a:avLst/>
          </a:prstGeom>
          <a:ln>
            <a:noFill/>
          </a:ln>
          <a:effectLst>
            <a:outerShdw blurRad="292100" dist="139700" dir="2700000" algn="tl" rotWithShape="0">
              <a:srgbClr val="333333">
                <a:alpha val="65000"/>
              </a:srgbClr>
            </a:outerShdw>
          </a:effectLst>
        </p:spPr>
      </p:pic>
      <p:pic>
        <p:nvPicPr>
          <p:cNvPr id="3075" name="Picture 3"/>
          <p:cNvPicPr>
            <a:picLocks noChangeAspect="1" noChangeArrowheads="1"/>
          </p:cNvPicPr>
          <p:nvPr/>
        </p:nvPicPr>
        <p:blipFill>
          <a:blip r:embed="rId3"/>
          <a:srcRect/>
          <a:stretch>
            <a:fillRect/>
          </a:stretch>
        </p:blipFill>
        <p:spPr bwMode="auto">
          <a:xfrm>
            <a:off x="5562600" y="4419600"/>
            <a:ext cx="2533650" cy="219075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20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 Arrow 10"/>
          <p:cNvSpPr/>
          <p:nvPr/>
        </p:nvSpPr>
        <p:spPr>
          <a:xfrm>
            <a:off x="2011680" y="1828800"/>
            <a:ext cx="731520" cy="9144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800"/>
          </a:p>
        </p:txBody>
      </p:sp>
      <p:sp>
        <p:nvSpPr>
          <p:cNvPr id="13" name="Right Arrow 12"/>
          <p:cNvSpPr/>
          <p:nvPr/>
        </p:nvSpPr>
        <p:spPr>
          <a:xfrm>
            <a:off x="2560320" y="3429000"/>
            <a:ext cx="731520" cy="9144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800"/>
          </a:p>
        </p:txBody>
      </p:sp>
      <p:sp>
        <p:nvSpPr>
          <p:cNvPr id="14" name="Right Arrow 13"/>
          <p:cNvSpPr/>
          <p:nvPr/>
        </p:nvSpPr>
        <p:spPr>
          <a:xfrm>
            <a:off x="5303520" y="3429000"/>
            <a:ext cx="731520" cy="9144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800"/>
          </a:p>
        </p:txBody>
      </p:sp>
      <p:sp>
        <p:nvSpPr>
          <p:cNvPr id="15" name="Right Arrow 14"/>
          <p:cNvSpPr/>
          <p:nvPr/>
        </p:nvSpPr>
        <p:spPr>
          <a:xfrm>
            <a:off x="6096000" y="5181600"/>
            <a:ext cx="731520" cy="9144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800"/>
          </a:p>
        </p:txBody>
      </p:sp>
      <p:sp>
        <p:nvSpPr>
          <p:cNvPr id="2" name="Title 1"/>
          <p:cNvSpPr>
            <a:spLocks noGrp="1"/>
          </p:cNvSpPr>
          <p:nvPr>
            <p:ph type="title"/>
          </p:nvPr>
        </p:nvSpPr>
        <p:spPr/>
        <p:txBody>
          <a:bodyPr>
            <a:normAutofit/>
          </a:bodyPr>
          <a:lstStyle/>
          <a:p>
            <a:r>
              <a:rPr lang="en-US" dirty="0" smtClean="0"/>
              <a:t>Eliminate “No-repro” Bugs</a:t>
            </a:r>
            <a:endParaRPr lang="en-US" dirty="0"/>
          </a:p>
        </p:txBody>
      </p:sp>
      <p:sp>
        <p:nvSpPr>
          <p:cNvPr id="18" name="Text Placeholder 17"/>
          <p:cNvSpPr>
            <a:spLocks noGrp="1"/>
          </p:cNvSpPr>
          <p:nvPr>
            <p:ph type="body" sz="quarter" idx="10"/>
          </p:nvPr>
        </p:nvSpPr>
        <p:spPr/>
        <p:txBody>
          <a:bodyPr/>
          <a:lstStyle/>
          <a:p>
            <a:endParaRPr lang="en-US"/>
          </a:p>
        </p:txBody>
      </p:sp>
      <p:sp>
        <p:nvSpPr>
          <p:cNvPr id="7" name="Flowchart: Process 6"/>
          <p:cNvSpPr/>
          <p:nvPr/>
        </p:nvSpPr>
        <p:spPr>
          <a:xfrm>
            <a:off x="3299460" y="3429000"/>
            <a:ext cx="2103120" cy="91440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File Bug</a:t>
            </a:r>
            <a:endParaRPr lang="en-US" sz="2800" dirty="0"/>
          </a:p>
        </p:txBody>
      </p:sp>
      <p:sp>
        <p:nvSpPr>
          <p:cNvPr id="10" name="Flowchart: Terminator 9"/>
          <p:cNvSpPr/>
          <p:nvPr/>
        </p:nvSpPr>
        <p:spPr>
          <a:xfrm>
            <a:off x="6858000" y="5181600"/>
            <a:ext cx="2103120" cy="91440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600" dirty="0" smtClean="0"/>
              <a:t>Resolve as</a:t>
            </a:r>
          </a:p>
          <a:p>
            <a:pPr algn="ctr"/>
            <a:r>
              <a:rPr lang="en-US" sz="2600" dirty="0" smtClean="0"/>
              <a:t>“No Repro”</a:t>
            </a:r>
            <a:endParaRPr lang="en-US" sz="2600" dirty="0"/>
          </a:p>
        </p:txBody>
      </p:sp>
      <p:cxnSp>
        <p:nvCxnSpPr>
          <p:cNvPr id="21" name="Elbow Connector 20"/>
          <p:cNvCxnSpPr>
            <a:stCxn id="5" idx="2"/>
            <a:endCxn id="6" idx="0"/>
          </p:cNvCxnSpPr>
          <p:nvPr/>
        </p:nvCxnSpPr>
        <p:spPr>
          <a:xfrm rot="5400000">
            <a:off x="2362200" y="1965960"/>
            <a:ext cx="685800" cy="2240280"/>
          </a:xfrm>
          <a:prstGeom prst="bentConnector3">
            <a:avLst>
              <a:gd name="adj1" fmla="val 40050"/>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3" name="Elbow Connector 22"/>
          <p:cNvCxnSpPr>
            <a:stCxn id="8" idx="2"/>
            <a:endCxn id="9" idx="0"/>
          </p:cNvCxnSpPr>
          <p:nvPr/>
        </p:nvCxnSpPr>
        <p:spPr>
          <a:xfrm rot="5400000">
            <a:off x="5692140" y="3741420"/>
            <a:ext cx="822960" cy="2026920"/>
          </a:xfrm>
          <a:prstGeom prst="bentConnector3">
            <a:avLst>
              <a:gd name="adj1" fmla="val 40050"/>
            </a:avLst>
          </a:prstGeom>
          <a:ln>
            <a:tailEnd type="arrow"/>
          </a:ln>
        </p:spPr>
        <p:style>
          <a:lnRef idx="3">
            <a:schemeClr val="accent4"/>
          </a:lnRef>
          <a:fillRef idx="0">
            <a:schemeClr val="accent4"/>
          </a:fillRef>
          <a:effectRef idx="2">
            <a:schemeClr val="accent4"/>
          </a:effectRef>
          <a:fontRef idx="minor">
            <a:schemeClr val="tx1"/>
          </a:fontRef>
        </p:style>
      </p:cxnSp>
      <p:sp>
        <p:nvSpPr>
          <p:cNvPr id="5" name="Flowchart: Process 4"/>
          <p:cNvSpPr/>
          <p:nvPr/>
        </p:nvSpPr>
        <p:spPr>
          <a:xfrm>
            <a:off x="2773680" y="1828800"/>
            <a:ext cx="2103120" cy="91440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Hand-off</a:t>
            </a:r>
            <a:br>
              <a:rPr lang="en-US" sz="2800" dirty="0" smtClean="0"/>
            </a:br>
            <a:r>
              <a:rPr lang="en-US" sz="2800" dirty="0" smtClean="0"/>
              <a:t>to Test</a:t>
            </a:r>
            <a:endParaRPr lang="en-US" sz="2800" dirty="0"/>
          </a:p>
        </p:txBody>
      </p:sp>
      <p:sp>
        <p:nvSpPr>
          <p:cNvPr id="6" name="Flowchart: Process 5"/>
          <p:cNvSpPr/>
          <p:nvPr/>
        </p:nvSpPr>
        <p:spPr>
          <a:xfrm>
            <a:off x="533400" y="3429000"/>
            <a:ext cx="2103120" cy="91440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Test Code</a:t>
            </a:r>
            <a:endParaRPr lang="en-US" sz="2800" dirty="0"/>
          </a:p>
        </p:txBody>
      </p:sp>
      <p:sp>
        <p:nvSpPr>
          <p:cNvPr id="8" name="Flowchart: Process 7"/>
          <p:cNvSpPr/>
          <p:nvPr/>
        </p:nvSpPr>
        <p:spPr>
          <a:xfrm>
            <a:off x="6065520" y="3429000"/>
            <a:ext cx="2103120" cy="91440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Hand-off</a:t>
            </a:r>
            <a:br>
              <a:rPr lang="en-US" sz="2800" dirty="0" smtClean="0"/>
            </a:br>
            <a:r>
              <a:rPr lang="en-US" sz="2800" dirty="0" smtClean="0"/>
              <a:t>to Dev</a:t>
            </a:r>
            <a:endParaRPr lang="en-US" sz="2800" dirty="0"/>
          </a:p>
        </p:txBody>
      </p:sp>
      <p:sp>
        <p:nvSpPr>
          <p:cNvPr id="9" name="Flowchart: Process 8"/>
          <p:cNvSpPr/>
          <p:nvPr/>
        </p:nvSpPr>
        <p:spPr>
          <a:xfrm>
            <a:off x="4038600" y="5166360"/>
            <a:ext cx="2103120" cy="91440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Verify Bug</a:t>
            </a:r>
            <a:endParaRPr lang="en-US" sz="2800" dirty="0"/>
          </a:p>
        </p:txBody>
      </p:sp>
      <p:sp>
        <p:nvSpPr>
          <p:cNvPr id="24" name="Flowchart: Process 23"/>
          <p:cNvSpPr/>
          <p:nvPr/>
        </p:nvSpPr>
        <p:spPr>
          <a:xfrm>
            <a:off x="76200" y="1828800"/>
            <a:ext cx="2103120" cy="91440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Write Code</a:t>
            </a:r>
            <a:endParaRPr lang="en-US" sz="2800" dirty="0"/>
          </a:p>
        </p:txBody>
      </p:sp>
      <p:sp>
        <p:nvSpPr>
          <p:cNvPr id="17" name="&quot;No&quot; Symbol 16"/>
          <p:cNvSpPr>
            <a:spLocks noChangeAspect="1"/>
          </p:cNvSpPr>
          <p:nvPr/>
        </p:nvSpPr>
        <p:spPr>
          <a:xfrm>
            <a:off x="1965960" y="1371600"/>
            <a:ext cx="5212080" cy="5212080"/>
          </a:xfrm>
          <a:prstGeom prst="noSmoking">
            <a:avLst>
              <a:gd name="adj" fmla="val 10213"/>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Team System 2008</a:t>
            </a:r>
            <a:endParaRPr lang="en-US" dirty="0"/>
          </a:p>
        </p:txBody>
      </p:sp>
      <p:pic>
        <p:nvPicPr>
          <p:cNvPr id="2050" name="Picture 1" descr="vsts_diagram2.png"/>
          <p:cNvPicPr>
            <a:picLocks noChangeAspect="1" noChangeArrowheads="1"/>
          </p:cNvPicPr>
          <p:nvPr/>
        </p:nvPicPr>
        <p:blipFill>
          <a:blip r:embed="rId2"/>
          <a:srcRect/>
          <a:stretch>
            <a:fillRect/>
          </a:stretch>
        </p:blipFill>
        <p:spPr bwMode="auto">
          <a:xfrm>
            <a:off x="123825" y="1600200"/>
            <a:ext cx="8867775" cy="466725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Historical Debugger</a:t>
            </a:r>
            <a:endParaRPr lang="en-US" dirty="0"/>
          </a:p>
        </p:txBody>
      </p:sp>
      <p:sp>
        <p:nvSpPr>
          <p:cNvPr id="3" name="Text Placeholder 2"/>
          <p:cNvSpPr>
            <a:spLocks noGrp="1"/>
          </p:cNvSpPr>
          <p:nvPr>
            <p:ph type="body" sz="quarter" idx="10"/>
          </p:nvPr>
        </p:nvSpPr>
        <p:spPr>
          <a:xfrm>
            <a:off x="730044" y="1411553"/>
            <a:ext cx="7672004" cy="5029197"/>
          </a:xfrm>
        </p:spPr>
        <p:txBody>
          <a:bodyPr/>
          <a:lstStyle/>
          <a:p>
            <a:pPr>
              <a:buFont typeface="Arial" pitchFamily="34" charset="0"/>
              <a:buChar char="•"/>
            </a:pPr>
            <a:r>
              <a:rPr lang="en-US" dirty="0" smtClean="0"/>
              <a:t>Captures full application lifetime stack and events.</a:t>
            </a:r>
          </a:p>
          <a:p>
            <a:pPr>
              <a:buFont typeface="Arial" pitchFamily="34" charset="0"/>
              <a:buChar char="•"/>
            </a:pPr>
            <a:r>
              <a:rPr lang="en-US" dirty="0" smtClean="0"/>
              <a:t>When a defect occurs, step back in time to find the cause. Time machine </a:t>
            </a:r>
            <a:br>
              <a:rPr lang="en-US" dirty="0" smtClean="0"/>
            </a:br>
            <a:r>
              <a:rPr lang="en-US" dirty="0" smtClean="0"/>
              <a:t>for your apps.</a:t>
            </a:r>
          </a:p>
          <a:p>
            <a:pPr>
              <a:buFont typeface="Arial" pitchFamily="34" charset="0"/>
              <a:buChar char="•"/>
            </a:pPr>
            <a:r>
              <a:rPr lang="en-US" dirty="0" smtClean="0"/>
              <a:t>Captures exceptions, </a:t>
            </a:r>
            <a:br>
              <a:rPr lang="en-US" dirty="0" smtClean="0"/>
            </a:br>
            <a:r>
              <a:rPr lang="en-US" dirty="0" smtClean="0"/>
              <a:t>registry/file-system calls. </a:t>
            </a:r>
          </a:p>
          <a:p>
            <a:pPr>
              <a:buFont typeface="Arial" pitchFamily="34" charset="0"/>
              <a:buChar char="•"/>
            </a:pPr>
            <a:r>
              <a:rPr lang="en-US" dirty="0" smtClean="0"/>
              <a:t>Easier than breakpoint </a:t>
            </a:r>
            <a:br>
              <a:rPr lang="en-US" dirty="0" smtClean="0"/>
            </a:br>
            <a:r>
              <a:rPr lang="en-US" dirty="0" smtClean="0"/>
              <a:t>centered debugging.</a:t>
            </a:r>
          </a:p>
          <a:p>
            <a:pPr>
              <a:buFont typeface="Arial" pitchFamily="34" charset="0"/>
              <a:buChar char="•"/>
            </a:pPr>
            <a:r>
              <a:rPr lang="en-US" dirty="0" smtClean="0"/>
              <a:t>Debug log can be</a:t>
            </a:r>
            <a:br>
              <a:rPr lang="en-US" dirty="0" smtClean="0"/>
            </a:br>
            <a:r>
              <a:rPr lang="en-US" dirty="0" smtClean="0"/>
              <a:t>attached to TFS Bug WI.</a:t>
            </a:r>
            <a:endParaRPr lang="en-US" dirty="0"/>
          </a:p>
        </p:txBody>
      </p:sp>
      <p:pic>
        <p:nvPicPr>
          <p:cNvPr id="1026" name="Picture 2"/>
          <p:cNvPicPr>
            <a:picLocks noChangeAspect="1" noChangeArrowheads="1"/>
          </p:cNvPicPr>
          <p:nvPr/>
        </p:nvPicPr>
        <p:blipFill>
          <a:blip r:embed="rId3"/>
          <a:srcRect/>
          <a:stretch>
            <a:fillRect/>
          </a:stretch>
        </p:blipFill>
        <p:spPr bwMode="auto">
          <a:xfrm>
            <a:off x="5667375" y="3124200"/>
            <a:ext cx="3476625" cy="363855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quot;GLASS&quot;; White to Transparent Linear; Shadow; 1pt stroke;"/>
          <p:cNvSpPr/>
          <p:nvPr/>
        </p:nvSpPr>
        <p:spPr bwMode="auto">
          <a:xfrm>
            <a:off x="-180813" y="1601492"/>
            <a:ext cx="7356313" cy="2907008"/>
          </a:xfrm>
          <a:prstGeom prst="roundRect">
            <a:avLst>
              <a:gd name="adj" fmla="val 0"/>
            </a:avLst>
          </a:prstGeom>
          <a:blipFill dpi="0" rotWithShape="1">
            <a:blip r:embed="rId3">
              <a:alphaModFix amt="9000"/>
            </a:blip>
            <a:srcRect/>
            <a:tile tx="0" ty="0" sx="100000" sy="100000" flip="none" algn="tl"/>
          </a:blipFill>
          <a:ln w="19050" cap="flat" cmpd="sng" algn="ctr">
            <a:solidFill>
              <a:srgbClr val="FFFFFF">
                <a:alpha val="23922"/>
              </a:srgbClr>
            </a:solidFill>
            <a:prstDash val="solid"/>
            <a:round/>
            <a:headEnd type="none" w="med" len="med"/>
            <a:tailEnd type="none" w="med" len="med"/>
          </a:ln>
          <a:effectLst>
            <a:outerShdw blurRad="63500" sx="102000" sy="102000" algn="ctr" rotWithShape="0">
              <a:prstClr val="black">
                <a:alpha val="40000"/>
              </a:prstClr>
            </a:outerShdw>
            <a:reflection blurRad="6350" stA="52000" endA="300" endPos="35000" dir="5400000" sy="-100000" algn="bl" rotWithShape="0"/>
          </a:effectLst>
        </p:spPr>
        <p:txBody>
          <a:bodyPr vert="horz" wrap="square" lIns="76197" tIns="38098" rIns="76197" bIns="38098" numCol="1" rtlCol="0" anchor="ctr" anchorCtr="0" compatLnSpc="1">
            <a:prstTxWarp prst="textNoShape">
              <a:avLst/>
            </a:prstTxWarp>
          </a:bodyPr>
          <a:lstStyle/>
          <a:p>
            <a:pPr defTabSz="761970"/>
            <a:endParaRPr lang="en-US" sz="1500" kern="0" dirty="0" smtClean="0">
              <a:solidFill>
                <a:sysClr val="windowText" lastClr="000000"/>
              </a:solidFill>
            </a:endParaRPr>
          </a:p>
        </p:txBody>
      </p:sp>
      <p:grpSp>
        <p:nvGrpSpPr>
          <p:cNvPr id="4" name="Group 5"/>
          <p:cNvGrpSpPr/>
          <p:nvPr/>
        </p:nvGrpSpPr>
        <p:grpSpPr>
          <a:xfrm>
            <a:off x="0" y="4800600"/>
            <a:ext cx="9144000" cy="2057401"/>
            <a:chOff x="-3" y="3748520"/>
            <a:chExt cx="9144004" cy="3109482"/>
          </a:xfrm>
        </p:grpSpPr>
        <p:pic>
          <p:nvPicPr>
            <p:cNvPr id="8" name="Picture 47" descr="glass rectangle"/>
            <p:cNvPicPr>
              <a:picLocks noChangeAspect="1" noChangeArrowheads="1"/>
            </p:cNvPicPr>
            <p:nvPr/>
          </p:nvPicPr>
          <p:blipFill>
            <a:blip r:embed="rId4"/>
            <a:srcRect t="2888" b="8159"/>
            <a:stretch>
              <a:fillRect/>
            </a:stretch>
          </p:blipFill>
          <p:spPr bwMode="auto">
            <a:xfrm rot="16200000" flipH="1">
              <a:off x="3017257" y="731260"/>
              <a:ext cx="3109482" cy="9144001"/>
            </a:xfrm>
            <a:prstGeom prst="rect">
              <a:avLst/>
            </a:prstGeom>
            <a:gradFill flip="none" rotWithShape="1">
              <a:gsLst>
                <a:gs pos="0">
                  <a:srgbClr val="15BCF7">
                    <a:alpha val="38000"/>
                  </a:srgbClr>
                </a:gs>
                <a:gs pos="50000">
                  <a:srgbClr val="2D0036">
                    <a:alpha val="28000"/>
                  </a:srgbClr>
                </a:gs>
                <a:gs pos="100000">
                  <a:srgbClr val="7030A0">
                    <a:alpha val="0"/>
                  </a:srgbClr>
                </a:gs>
              </a:gsLst>
              <a:lin ang="2700000" scaled="1"/>
              <a:tileRect/>
            </a:gradFill>
            <a:ln w="9525">
              <a:noFill/>
              <a:round/>
              <a:headEnd/>
              <a:tailEnd/>
            </a:ln>
            <a:effectLst/>
          </p:spPr>
        </p:pic>
        <p:pic>
          <p:nvPicPr>
            <p:cNvPr id="7" name="Picture 47" descr="glass rectangle"/>
            <p:cNvPicPr>
              <a:picLocks noChangeAspect="1" noChangeArrowheads="1"/>
            </p:cNvPicPr>
            <p:nvPr/>
          </p:nvPicPr>
          <p:blipFill>
            <a:blip r:embed="rId4">
              <a:lum bright="-30000"/>
            </a:blip>
            <a:srcRect t="2888" b="8159"/>
            <a:stretch>
              <a:fillRect/>
            </a:stretch>
          </p:blipFill>
          <p:spPr bwMode="auto">
            <a:xfrm rot="16200000" flipH="1">
              <a:off x="3017260" y="731260"/>
              <a:ext cx="3109482" cy="9144001"/>
            </a:xfrm>
            <a:prstGeom prst="rect">
              <a:avLst/>
            </a:prstGeom>
            <a:gradFill flip="none" rotWithShape="1">
              <a:gsLst>
                <a:gs pos="0">
                  <a:srgbClr val="15BCF7">
                    <a:alpha val="38000"/>
                  </a:srgbClr>
                </a:gs>
                <a:gs pos="50000">
                  <a:srgbClr val="2D0036">
                    <a:alpha val="28000"/>
                  </a:srgbClr>
                </a:gs>
                <a:gs pos="100000">
                  <a:srgbClr val="7030A0">
                    <a:alpha val="0"/>
                  </a:srgbClr>
                </a:gs>
              </a:gsLst>
              <a:lin ang="2700000" scaled="1"/>
              <a:tileRect/>
            </a:gradFill>
            <a:ln w="9525">
              <a:noFill/>
              <a:round/>
              <a:headEnd/>
              <a:tailEnd/>
            </a:ln>
            <a:effectLst/>
          </p:spPr>
        </p:pic>
      </p:grpSp>
      <p:sp>
        <p:nvSpPr>
          <p:cNvPr id="2" name="Title 1"/>
          <p:cNvSpPr>
            <a:spLocks noGrp="1"/>
          </p:cNvSpPr>
          <p:nvPr>
            <p:ph type="title"/>
          </p:nvPr>
        </p:nvSpPr>
        <p:spPr>
          <a:xfrm>
            <a:off x="387350" y="228600"/>
            <a:ext cx="8369300" cy="553998"/>
          </a:xfrm>
        </p:spPr>
        <p:txBody>
          <a:bodyPr>
            <a:normAutofit fontScale="90000"/>
          </a:bodyPr>
          <a:lstStyle/>
          <a:p>
            <a:r>
              <a:rPr smtClean="0"/>
              <a:t>Test Case Management</a:t>
            </a:r>
            <a:endParaRPr lang="en-US" dirty="0"/>
          </a:p>
        </p:txBody>
      </p:sp>
      <p:sp>
        <p:nvSpPr>
          <p:cNvPr id="3" name="Text Placeholder 2"/>
          <p:cNvSpPr>
            <a:spLocks noGrp="1"/>
          </p:cNvSpPr>
          <p:nvPr>
            <p:ph type="body" sz="quarter" idx="10"/>
          </p:nvPr>
        </p:nvSpPr>
        <p:spPr>
          <a:xfrm>
            <a:off x="685800" y="1066800"/>
            <a:ext cx="7672004" cy="4078039"/>
          </a:xfrm>
        </p:spPr>
        <p:txBody>
          <a:bodyPr/>
          <a:lstStyle/>
          <a:p>
            <a:pPr>
              <a:buFont typeface="Arial" pitchFamily="34" charset="0"/>
              <a:buChar char="•"/>
            </a:pPr>
            <a:r>
              <a:rPr lang="en-US" dirty="0" smtClean="0"/>
              <a:t>Codename “Camano”</a:t>
            </a:r>
          </a:p>
          <a:p>
            <a:pPr>
              <a:buFont typeface="Arial" pitchFamily="34" charset="0"/>
              <a:buChar char="•"/>
            </a:pPr>
            <a:r>
              <a:rPr lang="en-US" dirty="0" smtClean="0"/>
              <a:t>Lightweight, VS not required</a:t>
            </a:r>
          </a:p>
          <a:p>
            <a:pPr>
              <a:buFont typeface="Arial" pitchFamily="34" charset="0"/>
              <a:buChar char="•"/>
            </a:pPr>
            <a:r>
              <a:rPr lang="en-US" dirty="0" smtClean="0"/>
              <a:t>Compose test cases, plans and suites.</a:t>
            </a:r>
          </a:p>
          <a:p>
            <a:pPr>
              <a:buFont typeface="Arial" pitchFamily="34" charset="0"/>
              <a:buChar char="•"/>
            </a:pPr>
            <a:r>
              <a:rPr lang="en-US" dirty="0" smtClean="0"/>
              <a:t>Integration with TFS</a:t>
            </a:r>
          </a:p>
          <a:p>
            <a:pPr>
              <a:buFont typeface="Arial" pitchFamily="34" charset="0"/>
              <a:buChar char="•"/>
            </a:pPr>
            <a:r>
              <a:rPr lang="en-US" dirty="0" smtClean="0"/>
              <a:t>Can record &amp; playback</a:t>
            </a:r>
          </a:p>
          <a:p>
            <a:pPr>
              <a:buFont typeface="Arial" pitchFamily="34" charset="0"/>
              <a:buChar char="•"/>
            </a:pPr>
            <a:r>
              <a:rPr lang="en-US" dirty="0" smtClean="0"/>
              <a:t>Link test cases to </a:t>
            </a:r>
            <a:br>
              <a:rPr lang="en-US" dirty="0" smtClean="0"/>
            </a:br>
            <a:r>
              <a:rPr lang="en-US" dirty="0" smtClean="0"/>
              <a:t>requirements, user </a:t>
            </a:r>
            <a:br>
              <a:rPr lang="en-US" dirty="0" smtClean="0"/>
            </a:br>
            <a:r>
              <a:rPr lang="en-US" dirty="0" smtClean="0"/>
              <a:t>stories, etc.</a:t>
            </a:r>
          </a:p>
        </p:txBody>
      </p:sp>
      <p:pic>
        <p:nvPicPr>
          <p:cNvPr id="2050" name="Picture 2"/>
          <p:cNvPicPr>
            <a:picLocks noChangeAspect="1" noChangeArrowheads="1"/>
          </p:cNvPicPr>
          <p:nvPr/>
        </p:nvPicPr>
        <p:blipFill>
          <a:blip r:embed="rId5"/>
          <a:stretch>
            <a:fillRect/>
          </a:stretch>
        </p:blipFill>
        <p:spPr bwMode="auto">
          <a:xfrm>
            <a:off x="4400442" y="3124200"/>
            <a:ext cx="4743558" cy="3406663"/>
          </a:xfrm>
          <a:prstGeom prst="rect">
            <a:avLst/>
          </a:prstGeom>
          <a:ln>
            <a:solidFill>
              <a:schemeClr val="accent1">
                <a:lumMod val="90000"/>
              </a:schemeClr>
            </a:solidFill>
          </a:ln>
          <a:effectLst>
            <a:glow rad="101600">
              <a:srgbClr val="9EE0F8">
                <a:alpha val="60000"/>
              </a:srgbClr>
            </a:glow>
            <a:outerShdw blurRad="127000" dist="139700" dir="2400000" algn="ctr" rotWithShape="0">
              <a:srgbClr val="000000">
                <a:alpha val="80000"/>
              </a:srgbClr>
            </a:outerShdw>
            <a:reflection blurRad="6350" stA="52000" endA="300" endPos="35000" dir="5400000" sy="-100000" algn="bl" rotWithShape="0"/>
          </a:effectLst>
          <a:scene3d>
            <a:camera prst="perspectiveContrastingLeftFacing"/>
            <a:lightRig rig="threePt" dir="t"/>
          </a:scene3d>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quot;GLASS&quot;; White to Transparent Linear; Shadow; 1pt stroke;"/>
          <p:cNvSpPr/>
          <p:nvPr/>
        </p:nvSpPr>
        <p:spPr bwMode="auto">
          <a:xfrm>
            <a:off x="-180813" y="1219200"/>
            <a:ext cx="7356313" cy="4494508"/>
          </a:xfrm>
          <a:prstGeom prst="roundRect">
            <a:avLst>
              <a:gd name="adj" fmla="val 0"/>
            </a:avLst>
          </a:prstGeom>
          <a:blipFill dpi="0" rotWithShape="1">
            <a:blip r:embed="rId3">
              <a:alphaModFix amt="9000"/>
            </a:blip>
            <a:srcRect/>
            <a:tile tx="0" ty="0" sx="100000" sy="100000" flip="none" algn="tl"/>
          </a:blipFill>
          <a:ln w="19050" cap="flat" cmpd="sng" algn="ctr">
            <a:solidFill>
              <a:srgbClr val="FFFFFF">
                <a:alpha val="23922"/>
              </a:srgbClr>
            </a:solidFill>
            <a:prstDash val="solid"/>
            <a:round/>
            <a:headEnd type="none" w="med" len="med"/>
            <a:tailEnd type="none" w="med" len="med"/>
          </a:ln>
          <a:effectLst>
            <a:outerShdw blurRad="63500" sx="102000" sy="102000" algn="ctr" rotWithShape="0">
              <a:prstClr val="black">
                <a:alpha val="40000"/>
              </a:prstClr>
            </a:outerShdw>
            <a:reflection blurRad="6350" stA="52000" endA="300" endPos="35000" dir="5400000" sy="-100000" algn="bl" rotWithShape="0"/>
          </a:effectLst>
        </p:spPr>
        <p:txBody>
          <a:bodyPr vert="horz" wrap="square" lIns="76197" tIns="38098" rIns="76197" bIns="38098" numCol="1" rtlCol="0" anchor="ctr" anchorCtr="0" compatLnSpc="1">
            <a:prstTxWarp prst="textNoShape">
              <a:avLst/>
            </a:prstTxWarp>
          </a:bodyPr>
          <a:lstStyle/>
          <a:p>
            <a:pPr defTabSz="761970"/>
            <a:endParaRPr lang="en-US" sz="1500" kern="0" dirty="0" smtClean="0">
              <a:solidFill>
                <a:sysClr val="windowText" lastClr="000000"/>
              </a:solidFill>
            </a:endParaRPr>
          </a:p>
        </p:txBody>
      </p:sp>
      <p:grpSp>
        <p:nvGrpSpPr>
          <p:cNvPr id="4" name="Group 5"/>
          <p:cNvGrpSpPr/>
          <p:nvPr/>
        </p:nvGrpSpPr>
        <p:grpSpPr>
          <a:xfrm>
            <a:off x="0" y="5074418"/>
            <a:ext cx="9144000" cy="1783583"/>
            <a:chOff x="-3" y="3748520"/>
            <a:chExt cx="9144004" cy="3109482"/>
          </a:xfrm>
        </p:grpSpPr>
        <p:pic>
          <p:nvPicPr>
            <p:cNvPr id="8" name="Picture 47" descr="glass rectangle"/>
            <p:cNvPicPr>
              <a:picLocks noChangeAspect="1" noChangeArrowheads="1"/>
            </p:cNvPicPr>
            <p:nvPr/>
          </p:nvPicPr>
          <p:blipFill>
            <a:blip r:embed="rId4"/>
            <a:srcRect t="2888" b="8159"/>
            <a:stretch>
              <a:fillRect/>
            </a:stretch>
          </p:blipFill>
          <p:spPr bwMode="auto">
            <a:xfrm rot="16200000" flipH="1">
              <a:off x="3017257" y="731260"/>
              <a:ext cx="3109482" cy="9144001"/>
            </a:xfrm>
            <a:prstGeom prst="rect">
              <a:avLst/>
            </a:prstGeom>
            <a:gradFill flip="none" rotWithShape="1">
              <a:gsLst>
                <a:gs pos="0">
                  <a:srgbClr val="15BCF7">
                    <a:alpha val="38000"/>
                  </a:srgbClr>
                </a:gs>
                <a:gs pos="50000">
                  <a:srgbClr val="2D0036">
                    <a:alpha val="28000"/>
                  </a:srgbClr>
                </a:gs>
                <a:gs pos="100000">
                  <a:srgbClr val="7030A0">
                    <a:alpha val="0"/>
                  </a:srgbClr>
                </a:gs>
              </a:gsLst>
              <a:lin ang="2700000" scaled="1"/>
              <a:tileRect/>
            </a:gradFill>
            <a:ln w="9525">
              <a:noFill/>
              <a:round/>
              <a:headEnd/>
              <a:tailEnd/>
            </a:ln>
            <a:effectLst/>
          </p:spPr>
        </p:pic>
        <p:pic>
          <p:nvPicPr>
            <p:cNvPr id="7" name="Picture 47" descr="glass rectangle"/>
            <p:cNvPicPr>
              <a:picLocks noChangeAspect="1" noChangeArrowheads="1"/>
            </p:cNvPicPr>
            <p:nvPr/>
          </p:nvPicPr>
          <p:blipFill>
            <a:blip r:embed="rId4">
              <a:lum bright="-30000"/>
            </a:blip>
            <a:srcRect t="2888" b="8159"/>
            <a:stretch>
              <a:fillRect/>
            </a:stretch>
          </p:blipFill>
          <p:spPr bwMode="auto">
            <a:xfrm rot="16200000" flipH="1">
              <a:off x="3017260" y="731260"/>
              <a:ext cx="3109482" cy="9144001"/>
            </a:xfrm>
            <a:prstGeom prst="rect">
              <a:avLst/>
            </a:prstGeom>
            <a:gradFill flip="none" rotWithShape="1">
              <a:gsLst>
                <a:gs pos="0">
                  <a:srgbClr val="15BCF7">
                    <a:alpha val="38000"/>
                  </a:srgbClr>
                </a:gs>
                <a:gs pos="50000">
                  <a:srgbClr val="2D0036">
                    <a:alpha val="28000"/>
                  </a:srgbClr>
                </a:gs>
                <a:gs pos="100000">
                  <a:srgbClr val="7030A0">
                    <a:alpha val="0"/>
                  </a:srgbClr>
                </a:gs>
              </a:gsLst>
              <a:lin ang="2700000" scaled="1"/>
              <a:tileRect/>
            </a:gradFill>
            <a:ln w="9525">
              <a:noFill/>
              <a:round/>
              <a:headEnd/>
              <a:tailEnd/>
            </a:ln>
            <a:effectLst/>
          </p:spPr>
        </p:pic>
      </p:grpSp>
      <p:sp>
        <p:nvSpPr>
          <p:cNvPr id="2" name="Title 1"/>
          <p:cNvSpPr>
            <a:spLocks noGrp="1"/>
          </p:cNvSpPr>
          <p:nvPr>
            <p:ph type="title"/>
          </p:nvPr>
        </p:nvSpPr>
        <p:spPr/>
        <p:txBody>
          <a:bodyPr/>
          <a:lstStyle/>
          <a:p>
            <a:r>
              <a:rPr smtClean="0"/>
              <a:t>Manual Test Runner</a:t>
            </a:r>
            <a:endParaRPr lang="en-US" dirty="0"/>
          </a:p>
        </p:txBody>
      </p:sp>
      <p:sp>
        <p:nvSpPr>
          <p:cNvPr id="3" name="Text Placeholder 2"/>
          <p:cNvSpPr>
            <a:spLocks noGrp="1"/>
          </p:cNvSpPr>
          <p:nvPr>
            <p:ph type="body" sz="quarter" idx="10"/>
          </p:nvPr>
        </p:nvSpPr>
        <p:spPr>
          <a:xfrm>
            <a:off x="730044" y="1411553"/>
            <a:ext cx="7672004" cy="3309880"/>
          </a:xfrm>
        </p:spPr>
        <p:txBody>
          <a:bodyPr/>
          <a:lstStyle/>
          <a:p>
            <a:pPr>
              <a:buFont typeface="Arial" pitchFamily="34" charset="0"/>
              <a:buChar char="•"/>
            </a:pPr>
            <a:r>
              <a:rPr lang="en-US" dirty="0" smtClean="0"/>
              <a:t>Lightweight tool</a:t>
            </a:r>
          </a:p>
          <a:p>
            <a:pPr>
              <a:buFont typeface="Arial" pitchFamily="34" charset="0"/>
              <a:buChar char="•"/>
            </a:pPr>
            <a:r>
              <a:rPr lang="en-US" dirty="0" smtClean="0"/>
              <a:t>Enables execution of test cases</a:t>
            </a:r>
          </a:p>
          <a:p>
            <a:pPr>
              <a:buFont typeface="Arial" pitchFamily="34" charset="0"/>
              <a:buChar char="•"/>
            </a:pPr>
            <a:r>
              <a:rPr lang="en-US" dirty="0" smtClean="0"/>
              <a:t>Manual and automated test support</a:t>
            </a:r>
          </a:p>
          <a:p>
            <a:pPr>
              <a:buFont typeface="Arial" pitchFamily="34" charset="0"/>
              <a:buChar char="•"/>
            </a:pPr>
            <a:r>
              <a:rPr lang="en-US" dirty="0" smtClean="0"/>
              <a:t>Collects system data and event log</a:t>
            </a:r>
          </a:p>
          <a:p>
            <a:pPr>
              <a:buFont typeface="Arial" pitchFamily="34" charset="0"/>
              <a:buChar char="•"/>
            </a:pPr>
            <a:r>
              <a:rPr lang="en-US" dirty="0" smtClean="0"/>
              <a:t>Captures still images and video</a:t>
            </a:r>
          </a:p>
          <a:p>
            <a:pPr>
              <a:buFont typeface="Arial" pitchFamily="34" charset="0"/>
              <a:buChar char="•"/>
            </a:pPr>
            <a:r>
              <a:rPr lang="en-US" dirty="0" smtClean="0"/>
              <a:t>Enables filing a new bug</a:t>
            </a:r>
            <a:endParaRPr lang="en-US" dirty="0"/>
          </a:p>
        </p:txBody>
      </p:sp>
      <p:pic>
        <p:nvPicPr>
          <p:cNvPr id="2050" name="Picture 2"/>
          <p:cNvPicPr>
            <a:picLocks noChangeAspect="1" noChangeArrowheads="1"/>
          </p:cNvPicPr>
          <p:nvPr/>
        </p:nvPicPr>
        <p:blipFill>
          <a:blip r:embed="rId5"/>
          <a:stretch>
            <a:fillRect/>
          </a:stretch>
        </p:blipFill>
        <p:spPr bwMode="auto">
          <a:xfrm>
            <a:off x="6934200" y="3200400"/>
            <a:ext cx="2344846" cy="3406663"/>
          </a:xfrm>
          <a:prstGeom prst="rect">
            <a:avLst/>
          </a:prstGeom>
          <a:ln>
            <a:solidFill>
              <a:schemeClr val="accent1">
                <a:lumMod val="90000"/>
              </a:schemeClr>
            </a:solidFill>
          </a:ln>
          <a:effectLst>
            <a:glow rad="101600">
              <a:srgbClr val="9EE0F8">
                <a:alpha val="60000"/>
              </a:srgbClr>
            </a:glow>
            <a:outerShdw blurRad="127000" dist="139700" dir="2400000" algn="ctr" rotWithShape="0">
              <a:srgbClr val="000000">
                <a:alpha val="80000"/>
              </a:srgbClr>
            </a:outerShdw>
            <a:reflection blurRad="6350" stA="52000" endA="300" endPos="35000" dir="5400000" sy="-100000" algn="bl" rotWithShape="0"/>
          </a:effectLst>
          <a:scene3d>
            <a:camera prst="perspectiveContrastingLeftFacing"/>
            <a:lightRig rig="threePt" dir="t"/>
          </a:scene3d>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Virtual Test Lab</a:t>
            </a:r>
            <a:endParaRPr lang="en-US" dirty="0"/>
          </a:p>
        </p:txBody>
      </p:sp>
      <p:sp>
        <p:nvSpPr>
          <p:cNvPr id="3" name="Text Placeholder 2"/>
          <p:cNvSpPr>
            <a:spLocks noGrp="1"/>
          </p:cNvSpPr>
          <p:nvPr>
            <p:ph type="body" sz="quarter" idx="10"/>
          </p:nvPr>
        </p:nvSpPr>
        <p:spPr>
          <a:xfrm>
            <a:off x="685800" y="1066800"/>
            <a:ext cx="7672004" cy="5759397"/>
          </a:xfrm>
        </p:spPr>
        <p:txBody>
          <a:bodyPr/>
          <a:lstStyle/>
          <a:p>
            <a:pPr>
              <a:buFont typeface="Arial" pitchFamily="34" charset="0"/>
              <a:buChar char="•"/>
            </a:pPr>
            <a:r>
              <a:rPr lang="en-US" sz="2800" dirty="0" smtClean="0"/>
              <a:t>Easily provision (create &amp; configure) a clean test environment.</a:t>
            </a:r>
          </a:p>
          <a:p>
            <a:pPr>
              <a:buFont typeface="Arial" pitchFamily="34" charset="0"/>
              <a:buChar char="•"/>
            </a:pPr>
            <a:r>
              <a:rPr lang="en-US" sz="2800" dirty="0" smtClean="0"/>
              <a:t>Can be a single or multiple virtual machines.</a:t>
            </a:r>
          </a:p>
          <a:p>
            <a:pPr>
              <a:buFont typeface="Arial" pitchFamily="34" charset="0"/>
              <a:buChar char="•"/>
            </a:pPr>
            <a:r>
              <a:rPr lang="en-US" sz="2800" dirty="0" smtClean="0"/>
              <a:t>Can represent testing, staging or other environments.</a:t>
            </a:r>
          </a:p>
          <a:p>
            <a:pPr>
              <a:buFont typeface="Arial" pitchFamily="34" charset="0"/>
              <a:buChar char="•"/>
            </a:pPr>
            <a:r>
              <a:rPr lang="en-US" sz="2800" dirty="0" smtClean="0"/>
              <a:t>Repeatable and reusable environment.</a:t>
            </a:r>
          </a:p>
          <a:p>
            <a:pPr>
              <a:buFont typeface="Arial" pitchFamily="34" charset="0"/>
              <a:buChar char="•"/>
            </a:pPr>
            <a:r>
              <a:rPr lang="en-US" sz="2800" dirty="0" smtClean="0"/>
              <a:t>Easily deploy and test your application.</a:t>
            </a:r>
          </a:p>
          <a:p>
            <a:pPr lvl="1">
              <a:buFont typeface="Arial" pitchFamily="34" charset="0"/>
              <a:buChar char="•"/>
            </a:pPr>
            <a:r>
              <a:rPr lang="en-US" sz="2400" dirty="0" smtClean="0"/>
              <a:t>Built in workflow.</a:t>
            </a:r>
          </a:p>
          <a:p>
            <a:pPr lvl="1">
              <a:buFont typeface="Arial" pitchFamily="34" charset="0"/>
              <a:buChar char="•"/>
            </a:pPr>
            <a:r>
              <a:rPr lang="en-US" sz="2400" dirty="0" smtClean="0"/>
              <a:t>Deploy output of Team Build to VTL.</a:t>
            </a:r>
          </a:p>
          <a:p>
            <a:pPr>
              <a:buFont typeface="Arial" pitchFamily="34" charset="0"/>
              <a:buChar char="•"/>
            </a:pPr>
            <a:r>
              <a:rPr lang="en-US" sz="2800" dirty="0" smtClean="0"/>
              <a:t>Integrates with Manual Test Runner.</a:t>
            </a:r>
          </a:p>
          <a:p>
            <a:pPr lvl="1">
              <a:buFont typeface="Arial" pitchFamily="34" charset="0"/>
              <a:buChar char="•"/>
            </a:pPr>
            <a:r>
              <a:rPr lang="en-US" sz="2400" dirty="0" smtClean="0"/>
              <a:t>Checkpoint: Can capture VM state in case of error and link to bug report.</a:t>
            </a:r>
          </a:p>
          <a:p>
            <a:pPr lvl="1">
              <a:buFont typeface="Arial" pitchFamily="34" charset="0"/>
              <a:buChar char="•"/>
            </a:pPr>
            <a:r>
              <a:rPr lang="en-US" sz="2400" dirty="0" smtClean="0"/>
              <a:t>Dev instantiated VM at checkpoint to investigate bug.</a:t>
            </a:r>
            <a:endParaRPr lang="en-US" sz="2400"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Team Foundation Server </a:t>
            </a:r>
            <a:r>
              <a:rPr smtClean="0"/>
              <a:t>2010</a:t>
            </a:r>
            <a:endParaRPr lang="en-US" dirty="0"/>
          </a:p>
        </p:txBody>
      </p:sp>
      <p:sp>
        <p:nvSpPr>
          <p:cNvPr id="4" name="Content Placeholder 3"/>
          <p:cNvSpPr>
            <a:spLocks noGrp="1"/>
          </p:cNvSpPr>
          <p:nvPr>
            <p:ph type="body" sz="quarter" idx="10"/>
          </p:nvPr>
        </p:nvSpPr>
        <p:spPr>
          <a:xfrm>
            <a:off x="730044" y="1411553"/>
            <a:ext cx="7672004" cy="5141647"/>
          </a:xfrm>
        </p:spPr>
        <p:txBody>
          <a:bodyPr>
            <a:normAutofit/>
          </a:bodyPr>
          <a:lstStyle/>
          <a:p>
            <a:pPr>
              <a:buFont typeface="Arial" pitchFamily="34" charset="0"/>
              <a:buChar char="•"/>
            </a:pPr>
            <a:r>
              <a:rPr lang="en-US" dirty="0" smtClean="0"/>
              <a:t>Provides software engineering infrastructure: source control, work item tracking, build management, PM, collaboration.</a:t>
            </a:r>
          </a:p>
          <a:p>
            <a:pPr>
              <a:buFont typeface="Arial" pitchFamily="34" charset="0"/>
              <a:buChar char="•"/>
            </a:pPr>
            <a:r>
              <a:rPr lang="en-US" dirty="0" smtClean="0"/>
              <a:t>Major improvements</a:t>
            </a:r>
          </a:p>
          <a:p>
            <a:pPr lvl="1">
              <a:buFont typeface="Arial" pitchFamily="34" charset="0"/>
              <a:buChar char="•"/>
            </a:pPr>
            <a:r>
              <a:rPr lang="en-US" dirty="0" smtClean="0"/>
              <a:t>Setup, Administration, Management</a:t>
            </a:r>
          </a:p>
          <a:p>
            <a:pPr lvl="1">
              <a:buFont typeface="Arial" pitchFamily="34" charset="0"/>
              <a:buChar char="•"/>
            </a:pPr>
            <a:r>
              <a:rPr lang="en-US" dirty="0" smtClean="0"/>
              <a:t>Version Control</a:t>
            </a:r>
          </a:p>
          <a:p>
            <a:pPr lvl="1">
              <a:buFont typeface="Arial" pitchFamily="34" charset="0"/>
              <a:buChar char="•"/>
            </a:pPr>
            <a:r>
              <a:rPr lang="en-US" dirty="0" smtClean="0"/>
              <a:t>Project Management</a:t>
            </a:r>
          </a:p>
          <a:p>
            <a:pPr lvl="1">
              <a:buFont typeface="Arial" pitchFamily="34" charset="0"/>
              <a:buChar char="•"/>
            </a:pPr>
            <a:r>
              <a:rPr lang="en-US" dirty="0" smtClean="0"/>
              <a:t>Performance &amp; Scalability</a:t>
            </a:r>
            <a:endParaRPr lang="en-US" dirty="0"/>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001000" cy="1143000"/>
          </a:xfrm>
        </p:spPr>
        <p:txBody>
          <a:bodyPr>
            <a:normAutofit fontScale="90000"/>
          </a:bodyPr>
          <a:lstStyle/>
          <a:p>
            <a:r>
              <a:rPr smtClean="0"/>
              <a:t>TFS 2010: Setup &amp;</a:t>
            </a:r>
            <a:r>
              <a:rPr lang="en-US" dirty="0" smtClean="0"/>
              <a:t> </a:t>
            </a:r>
            <a:r>
              <a:rPr smtClean="0"/>
              <a:t>Administration</a:t>
            </a:r>
            <a:endParaRPr lang="en-US" dirty="0"/>
          </a:p>
        </p:txBody>
      </p:sp>
      <p:sp>
        <p:nvSpPr>
          <p:cNvPr id="3" name="Text Placeholder 2"/>
          <p:cNvSpPr>
            <a:spLocks noGrp="1"/>
          </p:cNvSpPr>
          <p:nvPr>
            <p:ph type="body" sz="quarter" idx="10"/>
          </p:nvPr>
        </p:nvSpPr>
        <p:spPr>
          <a:xfrm>
            <a:off x="685800" y="1143000"/>
            <a:ext cx="7672004" cy="5843651"/>
          </a:xfrm>
        </p:spPr>
        <p:txBody>
          <a:bodyPr/>
          <a:lstStyle/>
          <a:p>
            <a:pPr>
              <a:buFont typeface="Arial" pitchFamily="34" charset="0"/>
              <a:buChar char="•"/>
            </a:pPr>
            <a:r>
              <a:rPr lang="en-US" dirty="0" smtClean="0"/>
              <a:t>Enterprise TFS</a:t>
            </a:r>
          </a:p>
          <a:p>
            <a:pPr lvl="1">
              <a:buFont typeface="Arial" pitchFamily="34" charset="0"/>
              <a:buChar char="•"/>
            </a:pPr>
            <a:r>
              <a:rPr lang="en-US" dirty="0" smtClean="0"/>
              <a:t>App Tier load balancing</a:t>
            </a:r>
          </a:p>
          <a:p>
            <a:pPr lvl="1">
              <a:buFont typeface="Arial" pitchFamily="34" charset="0"/>
              <a:buChar char="•"/>
            </a:pPr>
            <a:r>
              <a:rPr lang="en-US" dirty="0" smtClean="0"/>
              <a:t>DB partitioning</a:t>
            </a:r>
          </a:p>
          <a:p>
            <a:pPr lvl="1">
              <a:buFont typeface="Arial" pitchFamily="34" charset="0"/>
              <a:buChar char="•"/>
            </a:pPr>
            <a:r>
              <a:rPr lang="en-US" dirty="0" smtClean="0"/>
              <a:t>Multi Tenant &amp; Isolation</a:t>
            </a:r>
          </a:p>
          <a:p>
            <a:pPr>
              <a:buFont typeface="Arial" pitchFamily="34" charset="0"/>
              <a:buChar char="•"/>
            </a:pPr>
            <a:r>
              <a:rPr lang="en-US" dirty="0" smtClean="0"/>
              <a:t>Lightweight TFS</a:t>
            </a:r>
          </a:p>
          <a:p>
            <a:pPr lvl="1">
              <a:buFont typeface="Arial" pitchFamily="34" charset="0"/>
              <a:buChar char="•"/>
            </a:pPr>
            <a:r>
              <a:rPr lang="en-US" dirty="0" smtClean="0"/>
              <a:t>SharePoint &amp; RS optional</a:t>
            </a:r>
          </a:p>
          <a:p>
            <a:pPr lvl="1">
              <a:buFont typeface="Arial" pitchFamily="34" charset="0"/>
              <a:buChar char="•"/>
            </a:pPr>
            <a:r>
              <a:rPr lang="en-US" dirty="0" smtClean="0"/>
              <a:t>Good for teams that need VC, WIT, Build</a:t>
            </a:r>
          </a:p>
          <a:p>
            <a:pPr>
              <a:buFont typeface="Arial" pitchFamily="34" charset="0"/>
              <a:buChar char="•"/>
            </a:pPr>
            <a:r>
              <a:rPr lang="en-US" dirty="0" smtClean="0"/>
              <a:t>TFS Projects</a:t>
            </a:r>
          </a:p>
          <a:p>
            <a:pPr lvl="1">
              <a:buFont typeface="Arial" pitchFamily="34" charset="0"/>
              <a:buChar char="•"/>
            </a:pPr>
            <a:r>
              <a:rPr lang="en-US" dirty="0" smtClean="0"/>
              <a:t>Move between servers</a:t>
            </a:r>
          </a:p>
          <a:p>
            <a:pPr lvl="1">
              <a:buFont typeface="Arial" pitchFamily="34" charset="0"/>
              <a:buChar char="•"/>
            </a:pPr>
            <a:r>
              <a:rPr lang="en-US" dirty="0" smtClean="0"/>
              <a:t>Archive/Restore</a:t>
            </a:r>
          </a:p>
          <a:p>
            <a:pPr>
              <a:buFont typeface="Arial" pitchFamily="34" charset="0"/>
              <a:buChar char="•"/>
            </a:pPr>
            <a:r>
              <a:rPr lang="en-US" dirty="0" smtClean="0"/>
              <a:t>MMC based TFS Administration Tool</a:t>
            </a:r>
          </a:p>
          <a:p>
            <a:pPr>
              <a:buFont typeface="Arial" pitchFamily="34" charset="0"/>
              <a:buChar char="•"/>
            </a:pPr>
            <a:r>
              <a:rPr lang="en-US" dirty="0" smtClean="0"/>
              <a:t>TSWA in the box</a:t>
            </a:r>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TFS 2010: Version Control</a:t>
            </a:r>
            <a:endParaRPr lang="en-US" dirty="0"/>
          </a:p>
        </p:txBody>
      </p:sp>
      <p:sp>
        <p:nvSpPr>
          <p:cNvPr id="3" name="Text Placeholder 2"/>
          <p:cNvSpPr>
            <a:spLocks noGrp="1"/>
          </p:cNvSpPr>
          <p:nvPr>
            <p:ph type="body" sz="quarter" idx="10"/>
          </p:nvPr>
        </p:nvSpPr>
        <p:spPr>
          <a:xfrm>
            <a:off x="730044" y="1411553"/>
            <a:ext cx="7672004" cy="3433248"/>
          </a:xfrm>
        </p:spPr>
        <p:txBody>
          <a:bodyPr/>
          <a:lstStyle/>
          <a:p>
            <a:pPr>
              <a:buFont typeface="Arial" pitchFamily="34" charset="0"/>
              <a:buChar char="•"/>
            </a:pPr>
            <a:r>
              <a:rPr lang="en-US" dirty="0" smtClean="0"/>
              <a:t>Track Work Item</a:t>
            </a:r>
          </a:p>
          <a:p>
            <a:pPr lvl="1">
              <a:buFont typeface="Arial" pitchFamily="34" charset="0"/>
              <a:buChar char="•"/>
            </a:pPr>
            <a:r>
              <a:rPr lang="en-US" dirty="0" smtClean="0"/>
              <a:t>Where in the code base has a feature, bug fix, requirement, etc flowed into? When did it happen?</a:t>
            </a:r>
          </a:p>
          <a:p>
            <a:pPr>
              <a:buFont typeface="Arial" pitchFamily="34" charset="0"/>
              <a:buChar char="•"/>
            </a:pPr>
            <a:r>
              <a:rPr lang="en-US" dirty="0" smtClean="0"/>
              <a:t>Branch Visualization</a:t>
            </a:r>
          </a:p>
          <a:p>
            <a:pPr lvl="1">
              <a:buFont typeface="Arial" pitchFamily="34" charset="0"/>
              <a:buChar char="•"/>
            </a:pPr>
            <a:r>
              <a:rPr lang="en-US" dirty="0" smtClean="0"/>
              <a:t>What does my source tree look like?</a:t>
            </a:r>
          </a:p>
          <a:p>
            <a:pPr lvl="1">
              <a:buFont typeface="Arial" pitchFamily="34" charset="0"/>
              <a:buChar char="•"/>
            </a:pPr>
            <a:r>
              <a:rPr lang="en-US" dirty="0" smtClean="0"/>
              <a:t>Visualize branches, merges.</a:t>
            </a:r>
          </a:p>
          <a:p>
            <a:pPr lvl="1">
              <a:buFont typeface="Arial" pitchFamily="34" charset="0"/>
              <a:buChar char="•"/>
            </a:pPr>
            <a:r>
              <a:rPr lang="en-US" dirty="0" smtClean="0"/>
              <a:t>Drag &amp; drop merge</a:t>
            </a:r>
            <a:endParaRPr lang="en-US" dirty="0"/>
          </a:p>
        </p:txBody>
      </p:sp>
      <p:pic>
        <p:nvPicPr>
          <p:cNvPr id="1026" name="Picture 2"/>
          <p:cNvPicPr>
            <a:picLocks noChangeAspect="1" noChangeArrowheads="1"/>
          </p:cNvPicPr>
          <p:nvPr/>
        </p:nvPicPr>
        <p:blipFill>
          <a:blip r:embed="rId2"/>
          <a:srcRect/>
          <a:stretch>
            <a:fillRect/>
          </a:stretch>
        </p:blipFill>
        <p:spPr bwMode="auto">
          <a:xfrm>
            <a:off x="838200" y="3219450"/>
            <a:ext cx="2247900" cy="313372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3200400" y="3048000"/>
            <a:ext cx="3752850" cy="310515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4953000" y="3219450"/>
            <a:ext cx="3781425" cy="3409950"/>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2971800" y="3143250"/>
            <a:ext cx="3886200" cy="344805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20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20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2000"/>
                                        <p:tgtEl>
                                          <p:spTgt spid="1026"/>
                                        </p:tgtEl>
                                      </p:cBhvr>
                                    </p:animEffect>
                                    <p:set>
                                      <p:cBhvr>
                                        <p:cTn id="22" dur="1" fill="hold">
                                          <p:stCondLst>
                                            <p:cond delay="1999"/>
                                          </p:stCondLst>
                                        </p:cTn>
                                        <p:tgtEl>
                                          <p:spTgt spid="102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2000"/>
                                        <p:tgtEl>
                                          <p:spTgt spid="1027"/>
                                        </p:tgtEl>
                                      </p:cBhvr>
                                    </p:animEffect>
                                    <p:set>
                                      <p:cBhvr>
                                        <p:cTn id="27" dur="1" fill="hold">
                                          <p:stCondLst>
                                            <p:cond delay="1999"/>
                                          </p:stCondLst>
                                        </p:cTn>
                                        <p:tgtEl>
                                          <p:spTgt spid="102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 presetClass="exit" presetSubtype="4" fill="hold" nodeType="clickEffect">
                                  <p:stCondLst>
                                    <p:cond delay="0"/>
                                  </p:stCondLst>
                                  <p:childTnLst>
                                    <p:anim calcmode="lin" valueType="num">
                                      <p:cBhvr additive="base">
                                        <p:cTn id="31" dur="500"/>
                                        <p:tgtEl>
                                          <p:spTgt spid="1028"/>
                                        </p:tgtEl>
                                        <p:attrNameLst>
                                          <p:attrName>ppt_x</p:attrName>
                                        </p:attrNameLst>
                                      </p:cBhvr>
                                      <p:tavLst>
                                        <p:tav tm="0">
                                          <p:val>
                                            <p:strVal val="ppt_x"/>
                                          </p:val>
                                        </p:tav>
                                        <p:tav tm="100000">
                                          <p:val>
                                            <p:strVal val="ppt_x"/>
                                          </p:val>
                                        </p:tav>
                                      </p:tavLst>
                                    </p:anim>
                                    <p:anim calcmode="lin" valueType="num">
                                      <p:cBhvr additive="base">
                                        <p:cTn id="32" dur="500"/>
                                        <p:tgtEl>
                                          <p:spTgt spid="1028"/>
                                        </p:tgtEl>
                                        <p:attrNameLst>
                                          <p:attrName>ppt_y</p:attrName>
                                        </p:attrNameLst>
                                      </p:cBhvr>
                                      <p:tavLst>
                                        <p:tav tm="0">
                                          <p:val>
                                            <p:strVal val="ppt_y"/>
                                          </p:val>
                                        </p:tav>
                                        <p:tav tm="100000">
                                          <p:val>
                                            <p:strVal val="1+ppt_h/2"/>
                                          </p:val>
                                        </p:tav>
                                      </p:tavLst>
                                    </p:anim>
                                    <p:set>
                                      <p:cBhvr>
                                        <p:cTn id="33" dur="1" fill="hold">
                                          <p:stCondLst>
                                            <p:cond delay="499"/>
                                          </p:stCondLst>
                                        </p:cTn>
                                        <p:tgtEl>
                                          <p:spTgt spid="102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029"/>
                                        </p:tgtEl>
                                        <p:attrNameLst>
                                          <p:attrName>style.visibility</p:attrName>
                                        </p:attrNameLst>
                                      </p:cBhvr>
                                      <p:to>
                                        <p:strVal val="visible"/>
                                      </p:to>
                                    </p:set>
                                    <p:anim calcmode="lin" valueType="num">
                                      <p:cBhvr additive="base">
                                        <p:cTn id="38" dur="500" fill="hold"/>
                                        <p:tgtEl>
                                          <p:spTgt spid="1029"/>
                                        </p:tgtEl>
                                        <p:attrNameLst>
                                          <p:attrName>ppt_x</p:attrName>
                                        </p:attrNameLst>
                                      </p:cBhvr>
                                      <p:tavLst>
                                        <p:tav tm="0">
                                          <p:val>
                                            <p:strVal val="#ppt_x"/>
                                          </p:val>
                                        </p:tav>
                                        <p:tav tm="100000">
                                          <p:val>
                                            <p:strVal val="#ppt_x"/>
                                          </p:val>
                                        </p:tav>
                                      </p:tavLst>
                                    </p:anim>
                                    <p:anim calcmode="lin" valueType="num">
                                      <p:cBhvr additive="base">
                                        <p:cTn id="39"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and Manage the Work</a:t>
            </a:r>
            <a:endParaRPr lang="en-US" dirty="0"/>
          </a:p>
        </p:txBody>
      </p:sp>
      <p:sp>
        <p:nvSpPr>
          <p:cNvPr id="3" name="Content Placeholder 2"/>
          <p:cNvSpPr>
            <a:spLocks noGrp="1"/>
          </p:cNvSpPr>
          <p:nvPr>
            <p:ph type="body" sz="quarter" idx="10"/>
          </p:nvPr>
        </p:nvSpPr>
        <p:spPr>
          <a:xfrm>
            <a:off x="730044" y="1411553"/>
            <a:ext cx="7672004" cy="4663200"/>
          </a:xfrm>
        </p:spPr>
        <p:txBody>
          <a:bodyPr/>
          <a:lstStyle/>
          <a:p>
            <a:pPr>
              <a:buFont typeface="Arial" pitchFamily="34" charset="0"/>
              <a:buChar char="•"/>
            </a:pPr>
            <a:r>
              <a:rPr lang="en-US" dirty="0" smtClean="0"/>
              <a:t>Hierarchal Work Items</a:t>
            </a:r>
          </a:p>
          <a:p>
            <a:pPr>
              <a:buFont typeface="Arial" pitchFamily="34" charset="0"/>
              <a:buChar char="•"/>
            </a:pPr>
            <a:r>
              <a:rPr lang="en-US" dirty="0" smtClean="0"/>
              <a:t>Improved Excel-based Agile planning tools</a:t>
            </a:r>
          </a:p>
          <a:p>
            <a:pPr>
              <a:buFont typeface="Arial" pitchFamily="34" charset="0"/>
              <a:buChar char="•"/>
            </a:pPr>
            <a:r>
              <a:rPr lang="en-US" dirty="0" smtClean="0"/>
              <a:t>High fidelity integration with Microsoft Project Server</a:t>
            </a:r>
          </a:p>
          <a:p>
            <a:pPr>
              <a:buFont typeface="Arial" pitchFamily="34" charset="0"/>
              <a:buChar char="•"/>
            </a:pPr>
            <a:r>
              <a:rPr lang="en-US" dirty="0" smtClean="0"/>
              <a:t>Cross project dashboard and reporting</a:t>
            </a:r>
          </a:p>
          <a:p>
            <a:pPr>
              <a:buFont typeface="Arial" pitchFamily="34" charset="0"/>
              <a:buChar char="•"/>
            </a:pPr>
            <a:r>
              <a:rPr lang="en-US" dirty="0" smtClean="0"/>
              <a:t>Simpler reporting</a:t>
            </a:r>
          </a:p>
          <a:p>
            <a:endParaRPr lang="en-US" dirty="0" smtClean="0"/>
          </a:p>
          <a:p>
            <a:endParaRPr lang="en-US" dirty="0"/>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grpSp>
        <p:nvGrpSpPr>
          <p:cNvPr id="2" name="Group 8"/>
          <p:cNvGrpSpPr/>
          <p:nvPr/>
        </p:nvGrpSpPr>
        <p:grpSpPr>
          <a:xfrm>
            <a:off x="4450080" y="4671060"/>
            <a:ext cx="1082040" cy="253916"/>
            <a:chOff x="4450080" y="4671060"/>
            <a:chExt cx="1082040" cy="253916"/>
          </a:xfrm>
        </p:grpSpPr>
        <p:sp>
          <p:nvSpPr>
            <p:cNvPr id="7" name="TextBox 6"/>
            <p:cNvSpPr txBox="1"/>
            <p:nvPr/>
          </p:nvSpPr>
          <p:spPr>
            <a:xfrm>
              <a:off x="4450080" y="4671060"/>
              <a:ext cx="457200" cy="253916"/>
            </a:xfrm>
            <a:prstGeom prst="rect">
              <a:avLst/>
            </a:prstGeom>
            <a:noFill/>
          </p:spPr>
          <p:txBody>
            <a:bodyPr wrap="square" rtlCol="0">
              <a:spAutoFit/>
            </a:bodyPr>
            <a:lstStyle/>
            <a:p>
              <a:r>
                <a:rPr lang="en-US" sz="1050" dirty="0" smtClean="0"/>
                <a:t>40</a:t>
              </a:r>
              <a:endParaRPr lang="en-US" sz="1050" dirty="0"/>
            </a:p>
          </p:txBody>
        </p:sp>
        <p:sp>
          <p:nvSpPr>
            <p:cNvPr id="8" name="TextBox 7"/>
            <p:cNvSpPr txBox="1"/>
            <p:nvPr/>
          </p:nvSpPr>
          <p:spPr>
            <a:xfrm>
              <a:off x="5074920" y="4671060"/>
              <a:ext cx="457200" cy="253916"/>
            </a:xfrm>
            <a:prstGeom prst="rect">
              <a:avLst/>
            </a:prstGeom>
            <a:noFill/>
          </p:spPr>
          <p:txBody>
            <a:bodyPr wrap="square" rtlCol="0">
              <a:spAutoFit/>
            </a:bodyPr>
            <a:lstStyle/>
            <a:p>
              <a:r>
                <a:rPr lang="en-US" sz="1050" dirty="0" smtClean="0"/>
                <a:t>40</a:t>
              </a:r>
              <a:endParaRPr lang="en-US" sz="1050" dirty="0"/>
            </a:p>
          </p:txBody>
        </p:sp>
      </p:grpSp>
      <p:grpSp>
        <p:nvGrpSpPr>
          <p:cNvPr id="3" name="Group 9"/>
          <p:cNvGrpSpPr/>
          <p:nvPr/>
        </p:nvGrpSpPr>
        <p:grpSpPr>
          <a:xfrm>
            <a:off x="4450080" y="4981024"/>
            <a:ext cx="1082040" cy="253916"/>
            <a:chOff x="4450080" y="4671060"/>
            <a:chExt cx="1082040" cy="253916"/>
          </a:xfrm>
        </p:grpSpPr>
        <p:sp>
          <p:nvSpPr>
            <p:cNvPr id="11" name="TextBox 10"/>
            <p:cNvSpPr txBox="1"/>
            <p:nvPr/>
          </p:nvSpPr>
          <p:spPr>
            <a:xfrm>
              <a:off x="4450080" y="4671060"/>
              <a:ext cx="457200" cy="253916"/>
            </a:xfrm>
            <a:prstGeom prst="rect">
              <a:avLst/>
            </a:prstGeom>
            <a:noFill/>
          </p:spPr>
          <p:txBody>
            <a:bodyPr wrap="square" rtlCol="0">
              <a:spAutoFit/>
            </a:bodyPr>
            <a:lstStyle/>
            <a:p>
              <a:r>
                <a:rPr lang="en-US" sz="1050" dirty="0" smtClean="0"/>
                <a:t>20</a:t>
              </a:r>
              <a:endParaRPr lang="en-US" sz="1050" dirty="0"/>
            </a:p>
          </p:txBody>
        </p:sp>
        <p:sp>
          <p:nvSpPr>
            <p:cNvPr id="12" name="TextBox 11"/>
            <p:cNvSpPr txBox="1"/>
            <p:nvPr/>
          </p:nvSpPr>
          <p:spPr>
            <a:xfrm>
              <a:off x="5074920" y="4671060"/>
              <a:ext cx="457200" cy="253916"/>
            </a:xfrm>
            <a:prstGeom prst="rect">
              <a:avLst/>
            </a:prstGeom>
            <a:noFill/>
          </p:spPr>
          <p:txBody>
            <a:bodyPr wrap="square" rtlCol="0">
              <a:spAutoFit/>
            </a:bodyPr>
            <a:lstStyle/>
            <a:p>
              <a:r>
                <a:rPr lang="en-US" sz="1050" dirty="0" smtClean="0"/>
                <a:t>20</a:t>
              </a:r>
              <a:endParaRPr lang="en-US" sz="1050" dirty="0"/>
            </a:p>
          </p:txBody>
        </p:sp>
      </p:grpSp>
      <p:grpSp>
        <p:nvGrpSpPr>
          <p:cNvPr id="4" name="Group 12"/>
          <p:cNvGrpSpPr/>
          <p:nvPr/>
        </p:nvGrpSpPr>
        <p:grpSpPr>
          <a:xfrm>
            <a:off x="4474210" y="4362534"/>
            <a:ext cx="1082040" cy="253916"/>
            <a:chOff x="4450080" y="4671060"/>
            <a:chExt cx="1082040" cy="253916"/>
          </a:xfrm>
        </p:grpSpPr>
        <p:sp>
          <p:nvSpPr>
            <p:cNvPr id="14" name="TextBox 13"/>
            <p:cNvSpPr txBox="1"/>
            <p:nvPr/>
          </p:nvSpPr>
          <p:spPr>
            <a:xfrm>
              <a:off x="4450080" y="4671060"/>
              <a:ext cx="457200" cy="253916"/>
            </a:xfrm>
            <a:prstGeom prst="rect">
              <a:avLst/>
            </a:prstGeom>
            <a:noFill/>
          </p:spPr>
          <p:txBody>
            <a:bodyPr wrap="square" rtlCol="0">
              <a:spAutoFit/>
            </a:bodyPr>
            <a:lstStyle/>
            <a:p>
              <a:r>
                <a:rPr lang="en-US" sz="1050" dirty="0" smtClean="0"/>
                <a:t>80</a:t>
              </a:r>
              <a:endParaRPr lang="en-US" sz="1050" dirty="0"/>
            </a:p>
          </p:txBody>
        </p:sp>
        <p:sp>
          <p:nvSpPr>
            <p:cNvPr id="15" name="TextBox 14"/>
            <p:cNvSpPr txBox="1"/>
            <p:nvPr/>
          </p:nvSpPr>
          <p:spPr>
            <a:xfrm>
              <a:off x="5074920" y="4671060"/>
              <a:ext cx="457200" cy="253916"/>
            </a:xfrm>
            <a:prstGeom prst="rect">
              <a:avLst/>
            </a:prstGeom>
            <a:noFill/>
          </p:spPr>
          <p:txBody>
            <a:bodyPr wrap="square" rtlCol="0">
              <a:spAutoFit/>
            </a:bodyPr>
            <a:lstStyle/>
            <a:p>
              <a:r>
                <a:rPr lang="en-US" sz="1050" dirty="0" smtClean="0"/>
                <a:t>80</a:t>
              </a:r>
              <a:endParaRPr lang="en-US" sz="1050" dirty="0"/>
            </a:p>
          </p:txBody>
        </p:sp>
      </p:grpSp>
      <p:grpSp>
        <p:nvGrpSpPr>
          <p:cNvPr id="5" name="Group 15"/>
          <p:cNvGrpSpPr/>
          <p:nvPr/>
        </p:nvGrpSpPr>
        <p:grpSpPr>
          <a:xfrm>
            <a:off x="4464050" y="4514850"/>
            <a:ext cx="1082040" cy="253916"/>
            <a:chOff x="4450080" y="4671060"/>
            <a:chExt cx="1082040" cy="253916"/>
          </a:xfrm>
        </p:grpSpPr>
        <p:sp>
          <p:nvSpPr>
            <p:cNvPr id="17" name="TextBox 16"/>
            <p:cNvSpPr txBox="1"/>
            <p:nvPr/>
          </p:nvSpPr>
          <p:spPr>
            <a:xfrm>
              <a:off x="4450080" y="4671060"/>
              <a:ext cx="457200" cy="253916"/>
            </a:xfrm>
            <a:prstGeom prst="rect">
              <a:avLst/>
            </a:prstGeom>
            <a:noFill/>
          </p:spPr>
          <p:txBody>
            <a:bodyPr wrap="square" rtlCol="0">
              <a:spAutoFit/>
            </a:bodyPr>
            <a:lstStyle/>
            <a:p>
              <a:r>
                <a:rPr lang="en-US" sz="1050" dirty="0" smtClean="0"/>
                <a:t>40</a:t>
              </a:r>
              <a:endParaRPr lang="en-US" sz="1050" dirty="0"/>
            </a:p>
          </p:txBody>
        </p:sp>
        <p:sp>
          <p:nvSpPr>
            <p:cNvPr id="18" name="TextBox 17"/>
            <p:cNvSpPr txBox="1"/>
            <p:nvPr/>
          </p:nvSpPr>
          <p:spPr>
            <a:xfrm>
              <a:off x="5074920" y="4671060"/>
              <a:ext cx="457200" cy="253916"/>
            </a:xfrm>
            <a:prstGeom prst="rect">
              <a:avLst/>
            </a:prstGeom>
            <a:noFill/>
          </p:spPr>
          <p:txBody>
            <a:bodyPr wrap="square" rtlCol="0">
              <a:spAutoFit/>
            </a:bodyPr>
            <a:lstStyle/>
            <a:p>
              <a:r>
                <a:rPr lang="en-US" sz="1050" dirty="0" smtClean="0"/>
                <a:t>40</a:t>
              </a:r>
              <a:endParaRPr lang="en-US" sz="1050" dirty="0"/>
            </a:p>
          </p:txBody>
        </p:sp>
      </p:grpSp>
      <p:sp>
        <p:nvSpPr>
          <p:cNvPr id="16" name="Title 15"/>
          <p:cNvSpPr>
            <a:spLocks noGrp="1"/>
          </p:cNvSpPr>
          <p:nvPr>
            <p:ph type="title"/>
          </p:nvPr>
        </p:nvSpPr>
        <p:spPr/>
        <p:txBody>
          <a:bodyPr/>
          <a:lstStyle/>
          <a:p>
            <a:endParaRPr lang="en-US"/>
          </a:p>
        </p:txBody>
      </p:sp>
      <p:sp>
        <p:nvSpPr>
          <p:cNvPr id="19" name="Text Placeholder 18"/>
          <p:cNvSpPr>
            <a:spLocks noGrp="1"/>
          </p:cNvSpPr>
          <p:nvPr>
            <p:ph type="body" sz="quarter" idx="10"/>
          </p:nvPr>
        </p:nvSpPr>
        <p:spPr/>
        <p:txBody>
          <a:bodyPr/>
          <a:lstStyle/>
          <a:p>
            <a:endParaRPr lang="en-US"/>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0" y="4648200"/>
            <a:ext cx="9144000" cy="2209801"/>
            <a:chOff x="-3" y="3748520"/>
            <a:chExt cx="9144004" cy="3109482"/>
          </a:xfrm>
        </p:grpSpPr>
        <p:pic>
          <p:nvPicPr>
            <p:cNvPr id="6" name="Picture 47" descr="glass rectangle"/>
            <p:cNvPicPr>
              <a:picLocks noChangeAspect="1" noChangeArrowheads="1"/>
            </p:cNvPicPr>
            <p:nvPr/>
          </p:nvPicPr>
          <p:blipFill>
            <a:blip r:embed="rId3"/>
            <a:srcRect t="2888" b="8159"/>
            <a:stretch>
              <a:fillRect/>
            </a:stretch>
          </p:blipFill>
          <p:spPr bwMode="auto">
            <a:xfrm rot="16200000" flipH="1">
              <a:off x="3017257" y="731260"/>
              <a:ext cx="3109482" cy="9144001"/>
            </a:xfrm>
            <a:prstGeom prst="rect">
              <a:avLst/>
            </a:prstGeom>
            <a:gradFill flip="none" rotWithShape="1">
              <a:gsLst>
                <a:gs pos="0">
                  <a:srgbClr val="15BCF7">
                    <a:alpha val="38000"/>
                  </a:srgbClr>
                </a:gs>
                <a:gs pos="50000">
                  <a:srgbClr val="2D0036">
                    <a:alpha val="28000"/>
                  </a:srgbClr>
                </a:gs>
                <a:gs pos="100000">
                  <a:srgbClr val="7030A0">
                    <a:alpha val="0"/>
                  </a:srgbClr>
                </a:gs>
              </a:gsLst>
              <a:lin ang="2700000" scaled="1"/>
              <a:tileRect/>
            </a:gradFill>
            <a:ln w="9525">
              <a:noFill/>
              <a:round/>
              <a:headEnd/>
              <a:tailEnd/>
            </a:ln>
            <a:effectLst/>
          </p:spPr>
        </p:pic>
        <p:pic>
          <p:nvPicPr>
            <p:cNvPr id="7" name="Picture 47" descr="glass rectangle"/>
            <p:cNvPicPr>
              <a:picLocks noChangeAspect="1" noChangeArrowheads="1"/>
            </p:cNvPicPr>
            <p:nvPr/>
          </p:nvPicPr>
          <p:blipFill>
            <a:blip r:embed="rId3">
              <a:lum bright="-30000"/>
            </a:blip>
            <a:srcRect t="2888" b="8159"/>
            <a:stretch>
              <a:fillRect/>
            </a:stretch>
          </p:blipFill>
          <p:spPr bwMode="auto">
            <a:xfrm rot="16200000" flipH="1">
              <a:off x="3017260" y="731260"/>
              <a:ext cx="3109482" cy="9144001"/>
            </a:xfrm>
            <a:prstGeom prst="rect">
              <a:avLst/>
            </a:prstGeom>
            <a:gradFill flip="none" rotWithShape="1">
              <a:gsLst>
                <a:gs pos="0">
                  <a:srgbClr val="15BCF7">
                    <a:alpha val="38000"/>
                  </a:srgbClr>
                </a:gs>
                <a:gs pos="50000">
                  <a:srgbClr val="2D0036">
                    <a:alpha val="28000"/>
                  </a:srgbClr>
                </a:gs>
                <a:gs pos="100000">
                  <a:srgbClr val="7030A0">
                    <a:alpha val="0"/>
                  </a:srgbClr>
                </a:gs>
              </a:gsLst>
              <a:lin ang="2700000" scaled="1"/>
              <a:tileRect/>
            </a:gradFill>
            <a:ln w="9525">
              <a:noFill/>
              <a:round/>
              <a:headEnd/>
              <a:tailEnd/>
            </a:ln>
            <a:effectLst/>
          </p:spPr>
        </p:pic>
      </p:grpSp>
      <p:pic>
        <p:nvPicPr>
          <p:cNvPr id="8195" name="Picture 2" descr="image002"/>
          <p:cNvPicPr>
            <a:picLocks noChangeAspect="1" noChangeArrowheads="1"/>
          </p:cNvPicPr>
          <p:nvPr/>
        </p:nvPicPr>
        <p:blipFill>
          <a:blip r:embed="rId4"/>
          <a:srcRect/>
          <a:stretch>
            <a:fillRect/>
          </a:stretch>
        </p:blipFill>
        <p:spPr bwMode="auto">
          <a:xfrm>
            <a:off x="4724400" y="2343150"/>
            <a:ext cx="4324350" cy="2838450"/>
          </a:xfrm>
          <a:prstGeom prst="rect">
            <a:avLst/>
          </a:prstGeom>
          <a:ln>
            <a:solidFill>
              <a:schemeClr val="accent1">
                <a:lumMod val="90000"/>
              </a:schemeClr>
            </a:solidFill>
          </a:ln>
          <a:effectLst>
            <a:glow rad="101600">
              <a:srgbClr val="9EE0F8">
                <a:alpha val="60000"/>
              </a:srgbClr>
            </a:glow>
            <a:outerShdw blurRad="127000" dist="139700" dir="2400000" algn="ctr" rotWithShape="0">
              <a:srgbClr val="000000">
                <a:alpha val="80000"/>
              </a:srgbClr>
            </a:outerShdw>
            <a:reflection blurRad="6350" stA="52000" endA="300" endPos="35000" dir="5400000" sy="-100000" algn="bl" rotWithShape="0"/>
          </a:effectLst>
          <a:scene3d>
            <a:camera prst="perspectiveContrastingLeftFacing"/>
            <a:lightRig rig="threePt" dir="t"/>
          </a:scene3d>
        </p:spPr>
      </p:pic>
      <p:sp>
        <p:nvSpPr>
          <p:cNvPr id="2" name="Title 1"/>
          <p:cNvSpPr>
            <a:spLocks noGrp="1"/>
          </p:cNvSpPr>
          <p:nvPr>
            <p:ph type="title"/>
          </p:nvPr>
        </p:nvSpPr>
        <p:spPr/>
        <p:txBody>
          <a:bodyPr>
            <a:normAutofit/>
          </a:bodyPr>
          <a:lstStyle/>
          <a:p>
            <a:r>
              <a:rPr lang="en-US" dirty="0" smtClean="0"/>
              <a:t>Plan and Manage the Work</a:t>
            </a:r>
            <a:endParaRPr lang="en-US" dirty="0"/>
          </a:p>
        </p:txBody>
      </p:sp>
      <p:sp>
        <p:nvSpPr>
          <p:cNvPr id="8" name="Text Placeholder 7"/>
          <p:cNvSpPr>
            <a:spLocks noGrp="1"/>
          </p:cNvSpPr>
          <p:nvPr>
            <p:ph type="body" sz="quarter" idx="10"/>
          </p:nvPr>
        </p:nvSpPr>
        <p:spPr/>
        <p:txBody>
          <a:bodyPr/>
          <a:lstStyle/>
          <a:p>
            <a:endParaRPr lang="en-US"/>
          </a:p>
        </p:txBody>
      </p:sp>
      <p:pic>
        <p:nvPicPr>
          <p:cNvPr id="8194" name="Picture 1" descr="image001"/>
          <p:cNvPicPr>
            <a:picLocks noChangeAspect="1" noChangeArrowheads="1"/>
          </p:cNvPicPr>
          <p:nvPr/>
        </p:nvPicPr>
        <p:blipFill>
          <a:blip r:embed="rId5"/>
          <a:srcRect/>
          <a:stretch>
            <a:fillRect/>
          </a:stretch>
        </p:blipFill>
        <p:spPr bwMode="auto">
          <a:xfrm>
            <a:off x="228600" y="1553890"/>
            <a:ext cx="5753455" cy="4237310"/>
          </a:xfrm>
          <a:prstGeom prst="rect">
            <a:avLst/>
          </a:prstGeom>
          <a:ln>
            <a:solidFill>
              <a:schemeClr val="accent1">
                <a:lumMod val="90000"/>
              </a:schemeClr>
            </a:solidFill>
          </a:ln>
          <a:effectLst>
            <a:glow rad="101600">
              <a:srgbClr val="9EE0F8">
                <a:alpha val="60000"/>
              </a:srgbClr>
            </a:glow>
            <a:outerShdw blurRad="127000" dist="139700" dir="2400000" algn="ctr" rotWithShape="0">
              <a:srgbClr val="000000">
                <a:alpha val="80000"/>
              </a:srgbClr>
            </a:outerShdw>
            <a:reflection blurRad="6350" stA="52000" endA="300" endPos="35000" dir="5400000" sy="-100000" algn="bl" rotWithShape="0"/>
          </a:effectLst>
          <a:scene3d>
            <a:camera prst="perspectiveContrastingRightFacing"/>
            <a:lightRig rig="threePt" dir="t"/>
          </a:scene3d>
        </p:spPr>
      </p:pic>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Team System 2010</a:t>
            </a:r>
            <a:endParaRPr lang="en-US" dirty="0"/>
          </a:p>
        </p:txBody>
      </p:sp>
      <p:pic>
        <p:nvPicPr>
          <p:cNvPr id="1026" name="Picture 2" descr="http://www.teamsystemcafe.net/images/VSTSCake.png"/>
          <p:cNvPicPr>
            <a:picLocks noChangeAspect="1" noChangeArrowheads="1"/>
          </p:cNvPicPr>
          <p:nvPr/>
        </p:nvPicPr>
        <p:blipFill>
          <a:blip r:embed="rId2"/>
          <a:srcRect/>
          <a:stretch>
            <a:fillRect/>
          </a:stretch>
        </p:blipFill>
        <p:spPr bwMode="auto">
          <a:xfrm>
            <a:off x="0" y="1571625"/>
            <a:ext cx="8972550" cy="52101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Reports</a:t>
            </a:r>
            <a:endParaRPr lang="en-US" dirty="0"/>
          </a:p>
        </p:txBody>
      </p:sp>
      <p:sp>
        <p:nvSpPr>
          <p:cNvPr id="6" name="Text Placeholder 5"/>
          <p:cNvSpPr>
            <a:spLocks noGrp="1"/>
          </p:cNvSpPr>
          <p:nvPr>
            <p:ph type="body" sz="quarter" idx="10"/>
          </p:nvPr>
        </p:nvSpPr>
        <p:spPr/>
        <p:txBody>
          <a:bodyPr/>
          <a:lstStyle/>
          <a:p>
            <a:endParaRPr lang="en-US"/>
          </a:p>
        </p:txBody>
      </p:sp>
      <p:pic>
        <p:nvPicPr>
          <p:cNvPr id="1028" name="Picture 4"/>
          <p:cNvPicPr>
            <a:picLocks noChangeAspect="1" noChangeArrowheads="1"/>
          </p:cNvPicPr>
          <p:nvPr/>
        </p:nvPicPr>
        <p:blipFill>
          <a:blip r:embed="rId3"/>
          <a:srcRect/>
          <a:stretch>
            <a:fillRect/>
          </a:stretch>
        </p:blipFill>
        <p:spPr bwMode="auto">
          <a:xfrm>
            <a:off x="3048000" y="1778336"/>
            <a:ext cx="5791201" cy="5111477"/>
          </a:xfrm>
          <a:prstGeom prst="rect">
            <a:avLst/>
          </a:prstGeom>
          <a:ln>
            <a:noFill/>
          </a:ln>
          <a:effectLst>
            <a:outerShdw blurRad="292100" dist="139700" dir="2700000" algn="tl" rotWithShape="0">
              <a:srgbClr val="333333">
                <a:alpha val="65000"/>
              </a:srgbClr>
            </a:outerShdw>
          </a:effectLst>
        </p:spPr>
      </p:pic>
      <p:pic>
        <p:nvPicPr>
          <p:cNvPr id="7" name="Picture 2"/>
          <p:cNvPicPr>
            <a:picLocks noChangeAspect="1" noChangeArrowheads="1"/>
          </p:cNvPicPr>
          <p:nvPr/>
        </p:nvPicPr>
        <p:blipFill>
          <a:blip r:embed="rId4" cstate="print"/>
          <a:srcRect r="23857"/>
          <a:stretch>
            <a:fillRect/>
          </a:stretch>
        </p:blipFill>
        <p:spPr bwMode="auto">
          <a:xfrm>
            <a:off x="2590800" y="0"/>
            <a:ext cx="6096000" cy="5187614"/>
          </a:xfrm>
          <a:prstGeom prst="rect">
            <a:avLst/>
          </a:prstGeom>
          <a:ln>
            <a:noFill/>
          </a:ln>
          <a:effectLst>
            <a:outerShdw blurRad="292100" dist="139700" dir="2700000" algn="tl" rotWithShape="0">
              <a:srgbClr val="333333">
                <a:alpha val="65000"/>
              </a:srgbClr>
            </a:outerShdw>
          </a:effectLst>
        </p:spPr>
      </p:pic>
      <p:pic>
        <p:nvPicPr>
          <p:cNvPr id="1027" name="Picture 3"/>
          <p:cNvPicPr>
            <a:picLocks noChangeAspect="1" noChangeArrowheads="1"/>
          </p:cNvPicPr>
          <p:nvPr/>
        </p:nvPicPr>
        <p:blipFill>
          <a:blip r:embed="rId5"/>
          <a:srcRect l="2621" t="27390" r="24842" b="7817"/>
          <a:stretch>
            <a:fillRect/>
          </a:stretch>
        </p:blipFill>
        <p:spPr bwMode="auto">
          <a:xfrm>
            <a:off x="0" y="1143000"/>
            <a:ext cx="6259919" cy="41148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20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animEffect transition="in" filter="fade">
                                      <p:cBhvr>
                                        <p:cTn id="17" dur="2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smtClean="0"/>
              <a:t>TFS Reports</a:t>
            </a:r>
            <a:endParaRPr lang="en-US" dirty="0"/>
          </a:p>
        </p:txBody>
      </p:sp>
      <p:pic>
        <p:nvPicPr>
          <p:cNvPr id="4" name="Content Placeholder 3" descr="RequirementsOverview-page.png"/>
          <p:cNvPicPr>
            <a:picLocks noGrp="1"/>
          </p:cNvPicPr>
          <p:nvPr>
            <p:ph idx="4294967295"/>
          </p:nvPr>
        </p:nvPicPr>
        <p:blipFill>
          <a:blip r:embed="rId3"/>
          <a:stretch>
            <a:fillRect/>
          </a:stretch>
        </p:blipFill>
        <p:spPr>
          <a:xfrm>
            <a:off x="0" y="1219200"/>
            <a:ext cx="5334000" cy="54102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smtClean="0"/>
              <a:t>TFS Reports</a:t>
            </a:r>
            <a:endParaRPr lang="en-US" dirty="0"/>
          </a:p>
        </p:txBody>
      </p:sp>
      <p:pic>
        <p:nvPicPr>
          <p:cNvPr id="4" name="Content Placeholder 3" descr="RequirementsOverview-page.png"/>
          <p:cNvPicPr>
            <a:picLocks noGrp="1" noChangeAspect="1"/>
          </p:cNvPicPr>
          <p:nvPr>
            <p:ph idx="4294967295"/>
          </p:nvPr>
        </p:nvPicPr>
        <p:blipFill>
          <a:blip r:embed="rId3"/>
          <a:stretch>
            <a:fillRect/>
          </a:stretch>
        </p:blipFill>
        <p:spPr>
          <a:xfrm>
            <a:off x="4610100" y="990600"/>
            <a:ext cx="4533900" cy="543401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smtClean="0"/>
              <a:t>TFS Reports</a:t>
            </a:r>
            <a:endParaRPr lang="en-US" dirty="0"/>
          </a:p>
        </p:txBody>
      </p:sp>
      <p:pic>
        <p:nvPicPr>
          <p:cNvPr id="4" name="Content Placeholder 3" descr="BuildSummary-page.png"/>
          <p:cNvPicPr>
            <a:picLocks noGrp="1" noChangeAspect="1"/>
          </p:cNvPicPr>
          <p:nvPr>
            <p:ph idx="4294967295"/>
          </p:nvPr>
        </p:nvPicPr>
        <p:blipFill>
          <a:blip r:embed="rId3"/>
          <a:stretch>
            <a:fillRect/>
          </a:stretch>
        </p:blipFill>
        <p:spPr>
          <a:xfrm>
            <a:off x="0" y="838200"/>
            <a:ext cx="4648200" cy="5678488"/>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smtClean="0"/>
              <a:t>Enterprise Project Management</a:t>
            </a:r>
            <a:endParaRPr lang="en-US" dirty="0"/>
          </a:p>
        </p:txBody>
      </p:sp>
      <p:sp>
        <p:nvSpPr>
          <p:cNvPr id="3" name="Text Placeholder 2"/>
          <p:cNvSpPr>
            <a:spLocks noGrp="1"/>
          </p:cNvSpPr>
          <p:nvPr>
            <p:ph type="body" sz="quarter" idx="10"/>
          </p:nvPr>
        </p:nvSpPr>
        <p:spPr>
          <a:xfrm>
            <a:off x="730044" y="1411553"/>
            <a:ext cx="7672004" cy="5105628"/>
          </a:xfrm>
        </p:spPr>
        <p:txBody>
          <a:bodyPr/>
          <a:lstStyle/>
          <a:p>
            <a:pPr>
              <a:buFont typeface="Arial" pitchFamily="34" charset="0"/>
              <a:buChar char="•"/>
            </a:pPr>
            <a:r>
              <a:rPr lang="en-US" dirty="0" smtClean="0"/>
              <a:t>Can synchronize TFS work items with Project desktop and Project Server.</a:t>
            </a:r>
          </a:p>
          <a:p>
            <a:pPr>
              <a:buFont typeface="Arial" pitchFamily="34" charset="0"/>
              <a:buChar char="•"/>
            </a:pPr>
            <a:r>
              <a:rPr lang="en-US" dirty="0" smtClean="0"/>
              <a:t>Full fidelity synchronization via hierarchical work items.</a:t>
            </a:r>
          </a:p>
          <a:p>
            <a:pPr>
              <a:buFont typeface="Arial" pitchFamily="34" charset="0"/>
              <a:buChar char="•"/>
            </a:pPr>
            <a:r>
              <a:rPr lang="en-US" dirty="0" err="1" smtClean="0"/>
              <a:t>Devs</a:t>
            </a:r>
            <a:r>
              <a:rPr lang="en-US" dirty="0" smtClean="0"/>
              <a:t> can update work items.</a:t>
            </a:r>
          </a:p>
          <a:p>
            <a:pPr lvl="1">
              <a:buFont typeface="Arial" pitchFamily="34" charset="0"/>
              <a:buChar char="•"/>
            </a:pPr>
            <a:r>
              <a:rPr lang="en-US" dirty="0" smtClean="0"/>
              <a:t>Status, hour worked/remaining, etc</a:t>
            </a:r>
          </a:p>
          <a:p>
            <a:pPr lvl="1">
              <a:buFont typeface="Arial" pitchFamily="34" charset="0"/>
              <a:buChar char="•"/>
            </a:pPr>
            <a:r>
              <a:rPr lang="en-US" dirty="0" smtClean="0"/>
              <a:t>Information will flow into project plan</a:t>
            </a:r>
          </a:p>
          <a:p>
            <a:pPr>
              <a:buFont typeface="Arial" pitchFamily="34" charset="0"/>
              <a:buChar char="•"/>
            </a:pPr>
            <a:r>
              <a:rPr lang="en-US" dirty="0" smtClean="0"/>
              <a:t>PMs can focus on higher level project management, less on tracking.</a:t>
            </a:r>
          </a:p>
          <a:p>
            <a:pPr>
              <a:buFont typeface="Arial" pitchFamily="34" charset="0"/>
              <a:buChar char="•"/>
            </a:pPr>
            <a:r>
              <a:rPr lang="en-US" dirty="0" smtClean="0"/>
              <a:t>Project Server can assist with resource management, budgeting, etc.</a:t>
            </a:r>
            <a:endParaRPr lang="en-US" dirty="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TFS Build Management</a:t>
            </a:r>
            <a:endParaRPr lang="en-US" dirty="0"/>
          </a:p>
        </p:txBody>
      </p:sp>
      <p:sp>
        <p:nvSpPr>
          <p:cNvPr id="3" name="Content Placeholder 2"/>
          <p:cNvSpPr>
            <a:spLocks noGrp="1"/>
          </p:cNvSpPr>
          <p:nvPr>
            <p:ph type="body" sz="quarter" idx="10"/>
          </p:nvPr>
        </p:nvSpPr>
        <p:spPr>
          <a:xfrm>
            <a:off x="762000" y="762000"/>
            <a:ext cx="7672004" cy="5610960"/>
          </a:xfrm>
        </p:spPr>
        <p:txBody>
          <a:bodyPr/>
          <a:lstStyle/>
          <a:p>
            <a:pPr>
              <a:buFont typeface="Arial" pitchFamily="34" charset="0"/>
              <a:buChar char="•"/>
            </a:pPr>
            <a:r>
              <a:rPr lang="en-US" dirty="0" smtClean="0"/>
              <a:t>Distributed build</a:t>
            </a:r>
          </a:p>
          <a:p>
            <a:pPr lvl="1">
              <a:buFont typeface="Arial" pitchFamily="34" charset="0"/>
              <a:buChar char="•"/>
            </a:pPr>
            <a:r>
              <a:rPr lang="en-US" dirty="0" smtClean="0"/>
              <a:t>1:Many or </a:t>
            </a:r>
            <a:r>
              <a:rPr lang="en-US" dirty="0" err="1" smtClean="0"/>
              <a:t>Many:Many</a:t>
            </a:r>
            <a:r>
              <a:rPr lang="en-US" dirty="0" smtClean="0"/>
              <a:t> </a:t>
            </a:r>
            <a:br>
              <a:rPr lang="en-US" dirty="0" smtClean="0"/>
            </a:br>
            <a:r>
              <a:rPr lang="en-US" dirty="0" err="1" smtClean="0"/>
              <a:t>builds:agents</a:t>
            </a:r>
            <a:endParaRPr lang="en-US" dirty="0" smtClean="0"/>
          </a:p>
          <a:p>
            <a:pPr>
              <a:buFont typeface="Arial" pitchFamily="34" charset="0"/>
              <a:buChar char="•"/>
            </a:pPr>
            <a:r>
              <a:rPr lang="en-US" dirty="0" smtClean="0"/>
              <a:t>Build Agent Pooling</a:t>
            </a:r>
          </a:p>
          <a:p>
            <a:pPr lvl="1">
              <a:buFont typeface="Arial" pitchFamily="34" charset="0"/>
              <a:buChar char="•"/>
            </a:pPr>
            <a:r>
              <a:rPr lang="en-US" dirty="0" smtClean="0"/>
              <a:t>Best available agent will be selected</a:t>
            </a:r>
          </a:p>
          <a:p>
            <a:pPr lvl="1">
              <a:buFont typeface="Arial" pitchFamily="34" charset="0"/>
              <a:buChar char="•"/>
            </a:pPr>
            <a:r>
              <a:rPr lang="en-US" dirty="0" smtClean="0"/>
              <a:t>“Tagged” agents can be </a:t>
            </a:r>
            <a:br>
              <a:rPr lang="en-US" dirty="0" smtClean="0"/>
            </a:br>
            <a:r>
              <a:rPr lang="en-US" dirty="0" smtClean="0"/>
              <a:t>selected</a:t>
            </a:r>
          </a:p>
          <a:p>
            <a:pPr lvl="2">
              <a:buFont typeface="Arial" pitchFamily="34" charset="0"/>
              <a:buChar char="•"/>
            </a:pPr>
            <a:r>
              <a:rPr lang="en-US" dirty="0" smtClean="0"/>
              <a:t>i.e. build server for BizTalk components</a:t>
            </a:r>
          </a:p>
          <a:p>
            <a:pPr>
              <a:buFont typeface="Arial" pitchFamily="34" charset="0"/>
              <a:buChar char="•"/>
            </a:pPr>
            <a:r>
              <a:rPr lang="en-US" dirty="0" smtClean="0"/>
              <a:t>Build notifications</a:t>
            </a:r>
          </a:p>
          <a:p>
            <a:pPr>
              <a:buFont typeface="Arial" pitchFamily="34" charset="0"/>
              <a:buChar char="•"/>
            </a:pPr>
            <a:r>
              <a:rPr lang="en-US" dirty="0" smtClean="0"/>
              <a:t>Layer Diagram Validation</a:t>
            </a:r>
          </a:p>
          <a:p>
            <a:pPr>
              <a:buFont typeface="Arial" pitchFamily="34" charset="0"/>
              <a:buChar char="•"/>
            </a:pPr>
            <a:r>
              <a:rPr lang="en-US" dirty="0" smtClean="0"/>
              <a:t>Gated check-in</a:t>
            </a:r>
          </a:p>
          <a:p>
            <a:pPr>
              <a:buFont typeface="Arial" pitchFamily="34" charset="0"/>
              <a:buChar char="•"/>
            </a:pPr>
            <a:r>
              <a:rPr lang="en-US" dirty="0" err="1" smtClean="0"/>
              <a:t>Shelveset</a:t>
            </a:r>
            <a:r>
              <a:rPr lang="en-US" dirty="0" smtClean="0"/>
              <a:t>/Buddy/Private builds</a:t>
            </a:r>
          </a:p>
        </p:txBody>
      </p:sp>
      <p:pic>
        <p:nvPicPr>
          <p:cNvPr id="2050" name="Picture 2"/>
          <p:cNvPicPr>
            <a:picLocks noChangeAspect="1" noChangeArrowheads="1"/>
          </p:cNvPicPr>
          <p:nvPr/>
        </p:nvPicPr>
        <p:blipFill>
          <a:blip r:embed="rId3"/>
          <a:srcRect/>
          <a:stretch>
            <a:fillRect/>
          </a:stretch>
        </p:blipFill>
        <p:spPr bwMode="auto">
          <a:xfrm>
            <a:off x="1295400" y="1905000"/>
            <a:ext cx="5343525" cy="3143250"/>
          </a:xfrm>
          <a:prstGeom prst="rect">
            <a:avLst/>
          </a:prstGeom>
          <a:ln>
            <a:noFill/>
          </a:ln>
          <a:effectLst>
            <a:outerShdw blurRad="292100" dist="139700" dir="2700000" algn="tl" rotWithShape="0">
              <a:srgbClr val="333333">
                <a:alpha val="65000"/>
              </a:srgbClr>
            </a:outerShdw>
          </a:effectLst>
        </p:spPr>
      </p:pic>
      <p:pic>
        <p:nvPicPr>
          <p:cNvPr id="2051" name="Picture 3"/>
          <p:cNvPicPr>
            <a:picLocks noChangeAspect="1" noChangeArrowheads="1"/>
          </p:cNvPicPr>
          <p:nvPr/>
        </p:nvPicPr>
        <p:blipFill>
          <a:blip r:embed="rId4"/>
          <a:srcRect/>
          <a:stretch>
            <a:fillRect/>
          </a:stretch>
        </p:blipFill>
        <p:spPr bwMode="auto">
          <a:xfrm>
            <a:off x="4419600" y="1524000"/>
            <a:ext cx="4324350" cy="5192162"/>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20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20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20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050"/>
                                        </p:tgtEl>
                                        <p:attrNameLst>
                                          <p:attrName>style.visibility</p:attrName>
                                        </p:attrNameLst>
                                      </p:cBhvr>
                                      <p:to>
                                        <p:strVal val="visible"/>
                                      </p:to>
                                    </p:set>
                                    <p:animEffect transition="in" filter="fade">
                                      <p:cBhvr>
                                        <p:cTn id="44" dur="2000"/>
                                        <p:tgtEl>
                                          <p:spTgt spid="205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2000"/>
                                        <p:tgtEl>
                                          <p:spTgt spid="2050"/>
                                        </p:tgtEl>
                                      </p:cBhvr>
                                    </p:animEffect>
                                    <p:set>
                                      <p:cBhvr>
                                        <p:cTn id="49" dur="1" fill="hold">
                                          <p:stCondLst>
                                            <p:cond delay="1999"/>
                                          </p:stCondLst>
                                        </p:cTn>
                                        <p:tgtEl>
                                          <p:spTgt spid="2050"/>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fade">
                                      <p:cBhvr>
                                        <p:cTn id="54" dur="2000"/>
                                        <p:tgtEl>
                                          <p:spTgt spid="3">
                                            <p:txEl>
                                              <p:pRg st="9" end="9"/>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051"/>
                                        </p:tgtEl>
                                        <p:attrNameLst>
                                          <p:attrName>style.visibility</p:attrName>
                                        </p:attrNameLst>
                                      </p:cBhvr>
                                      <p:to>
                                        <p:strVal val="visible"/>
                                      </p:to>
                                    </p:set>
                                    <p:animEffect transition="in" filter="fade">
                                      <p:cBhvr>
                                        <p:cTn id="59" dur="2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TFS Build Management</a:t>
            </a:r>
            <a:endParaRPr lang="en-US" dirty="0"/>
          </a:p>
        </p:txBody>
      </p:sp>
      <p:sp>
        <p:nvSpPr>
          <p:cNvPr id="3" name="Text Placeholder 2"/>
          <p:cNvSpPr>
            <a:spLocks noGrp="1"/>
          </p:cNvSpPr>
          <p:nvPr>
            <p:ph type="body" sz="quarter" idx="10"/>
          </p:nvPr>
        </p:nvSpPr>
        <p:spPr>
          <a:xfrm>
            <a:off x="730044" y="1411553"/>
            <a:ext cx="7672004" cy="2696892"/>
          </a:xfrm>
        </p:spPr>
        <p:txBody>
          <a:bodyPr/>
          <a:lstStyle/>
          <a:p>
            <a:pPr>
              <a:buFont typeface="Arial" pitchFamily="34" charset="0"/>
              <a:buChar char="•"/>
            </a:pPr>
            <a:r>
              <a:rPr lang="en-US" dirty="0" smtClean="0"/>
              <a:t>Rich Build Workflow, based on WF</a:t>
            </a:r>
          </a:p>
          <a:p>
            <a:pPr>
              <a:buFont typeface="Arial" pitchFamily="34" charset="0"/>
              <a:buChar char="•"/>
            </a:pPr>
            <a:r>
              <a:rPr lang="en-US" dirty="0" smtClean="0"/>
              <a:t>Simpler but more informative build reports</a:t>
            </a:r>
          </a:p>
          <a:p>
            <a:pPr lvl="1">
              <a:buFont typeface="Arial" pitchFamily="34" charset="0"/>
              <a:buChar char="•"/>
            </a:pPr>
            <a:r>
              <a:rPr lang="en-US" dirty="0" smtClean="0"/>
              <a:t>Build Details View with links to errors/warnings</a:t>
            </a:r>
          </a:p>
          <a:p>
            <a:pPr>
              <a:buFont typeface="Arial" pitchFamily="34" charset="0"/>
              <a:buChar char="•"/>
            </a:pPr>
            <a:endParaRPr lang="en-US" dirty="0"/>
          </a:p>
        </p:txBody>
      </p:sp>
      <p:pic>
        <p:nvPicPr>
          <p:cNvPr id="1026" name="Picture 2"/>
          <p:cNvPicPr>
            <a:picLocks noChangeAspect="1" noChangeArrowheads="1"/>
          </p:cNvPicPr>
          <p:nvPr/>
        </p:nvPicPr>
        <p:blipFill>
          <a:blip r:embed="rId2"/>
          <a:srcRect/>
          <a:stretch>
            <a:fillRect/>
          </a:stretch>
        </p:blipFill>
        <p:spPr bwMode="auto">
          <a:xfrm>
            <a:off x="1066800" y="2819400"/>
            <a:ext cx="7038975" cy="3771900"/>
          </a:xfrm>
          <a:prstGeom prst="rect">
            <a:avLst/>
          </a:prstGeom>
          <a:ln>
            <a:noFill/>
          </a:ln>
          <a:effectLst>
            <a:outerShdw blurRad="292100" dist="139700" dir="2700000" algn="tl" rotWithShape="0">
              <a:srgbClr val="333333">
                <a:alpha val="65000"/>
              </a:srgbClr>
            </a:outerShdw>
          </a:effectLst>
        </p:spPr>
      </p:pic>
      <p:pic>
        <p:nvPicPr>
          <p:cNvPr id="1027" name="Picture 3"/>
          <p:cNvPicPr>
            <a:picLocks noChangeAspect="1" noChangeArrowheads="1"/>
          </p:cNvPicPr>
          <p:nvPr/>
        </p:nvPicPr>
        <p:blipFill>
          <a:blip r:embed="rId3"/>
          <a:srcRect/>
          <a:stretch>
            <a:fillRect/>
          </a:stretch>
        </p:blipFill>
        <p:spPr bwMode="auto">
          <a:xfrm>
            <a:off x="4038600" y="762000"/>
            <a:ext cx="4748213" cy="5774209"/>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20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2000"/>
                                        <p:tgtEl>
                                          <p:spTgt spid="1027"/>
                                        </p:tgtEl>
                                      </p:cBhvr>
                                    </p:animEffect>
                                    <p:set>
                                      <p:cBhvr>
                                        <p:cTn id="17" dur="1" fill="hold">
                                          <p:stCondLst>
                                            <p:cond delay="1999"/>
                                          </p:stCondLst>
                                        </p:cTn>
                                        <p:tgtEl>
                                          <p:spTgt spid="102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2000"/>
                                        <p:tgtEl>
                                          <p:spTgt spid="3">
                                            <p:txEl>
                                              <p:pRg st="1" end="1"/>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20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26"/>
                                        </p:tgtEl>
                                        <p:attrNameLst>
                                          <p:attrName>style.visibility</p:attrName>
                                        </p:attrNameLst>
                                      </p:cBhvr>
                                      <p:to>
                                        <p:strVal val="visible"/>
                                      </p:to>
                                    </p:set>
                                    <p:animEffect transition="in" filter="fade">
                                      <p:cBhvr>
                                        <p:cTn id="30"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hape 17"/>
          <p:cNvCxnSpPr>
            <a:stCxn id="10" idx="3"/>
            <a:endCxn id="5" idx="0"/>
          </p:cNvCxnSpPr>
          <p:nvPr/>
        </p:nvCxnSpPr>
        <p:spPr>
          <a:xfrm flipH="1" flipV="1">
            <a:off x="1341120" y="2362199"/>
            <a:ext cx="7360920" cy="1981200"/>
          </a:xfrm>
          <a:prstGeom prst="bentConnector4">
            <a:avLst>
              <a:gd name="adj1" fmla="val -3106"/>
              <a:gd name="adj2" fmla="val 126693"/>
            </a:avLst>
          </a:prstGeom>
          <a:ln>
            <a:tailEnd type="arrow"/>
          </a:ln>
        </p:spPr>
        <p:style>
          <a:lnRef idx="3">
            <a:schemeClr val="accent4"/>
          </a:lnRef>
          <a:fillRef idx="0">
            <a:schemeClr val="accent4"/>
          </a:fillRef>
          <a:effectRef idx="2">
            <a:schemeClr val="accent4"/>
          </a:effectRef>
          <a:fontRef idx="minor">
            <a:schemeClr val="tx1"/>
          </a:fontRef>
        </p:style>
      </p:cxnSp>
      <p:sp>
        <p:nvSpPr>
          <p:cNvPr id="12" name="Right Arrow 11"/>
          <p:cNvSpPr/>
          <p:nvPr/>
        </p:nvSpPr>
        <p:spPr>
          <a:xfrm>
            <a:off x="2438400" y="2362199"/>
            <a:ext cx="762000" cy="9144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3" name="Right Arrow 12"/>
          <p:cNvSpPr/>
          <p:nvPr/>
        </p:nvSpPr>
        <p:spPr>
          <a:xfrm>
            <a:off x="5562600" y="2362199"/>
            <a:ext cx="762000" cy="9144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4" name="Right Arrow 13"/>
          <p:cNvSpPr/>
          <p:nvPr/>
        </p:nvSpPr>
        <p:spPr>
          <a:xfrm rot="5400000">
            <a:off x="7086600" y="3047999"/>
            <a:ext cx="762000" cy="9144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5" name="Right Arrow 14"/>
          <p:cNvSpPr/>
          <p:nvPr/>
        </p:nvSpPr>
        <p:spPr>
          <a:xfrm rot="10800000">
            <a:off x="5638800" y="3886199"/>
            <a:ext cx="1447799" cy="9144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6" name="Right Arrow 15"/>
          <p:cNvSpPr/>
          <p:nvPr/>
        </p:nvSpPr>
        <p:spPr>
          <a:xfrm rot="10800000">
            <a:off x="2514601" y="3886198"/>
            <a:ext cx="914400" cy="9144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Build Workflow</a:t>
            </a:r>
            <a:endParaRPr lang="en-US" dirty="0"/>
          </a:p>
        </p:txBody>
      </p:sp>
      <p:sp>
        <p:nvSpPr>
          <p:cNvPr id="17" name="Text Placeholder 16"/>
          <p:cNvSpPr>
            <a:spLocks noGrp="1"/>
          </p:cNvSpPr>
          <p:nvPr>
            <p:ph type="body" sz="quarter" idx="10"/>
          </p:nvPr>
        </p:nvSpPr>
        <p:spPr/>
        <p:txBody>
          <a:bodyPr/>
          <a:lstStyle/>
          <a:p>
            <a:endParaRPr lang="en-US"/>
          </a:p>
        </p:txBody>
      </p:sp>
      <p:sp>
        <p:nvSpPr>
          <p:cNvPr id="5" name="Rectangle 4"/>
          <p:cNvSpPr/>
          <p:nvPr/>
        </p:nvSpPr>
        <p:spPr>
          <a:xfrm>
            <a:off x="152400" y="2362199"/>
            <a:ext cx="237744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Edit Code</a:t>
            </a:r>
            <a:endParaRPr lang="en-US" sz="2800" dirty="0"/>
          </a:p>
        </p:txBody>
      </p:sp>
      <p:sp>
        <p:nvSpPr>
          <p:cNvPr id="7" name="Rectangle 6"/>
          <p:cNvSpPr/>
          <p:nvPr/>
        </p:nvSpPr>
        <p:spPr>
          <a:xfrm>
            <a:off x="3238500" y="2362199"/>
            <a:ext cx="237744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Submit gated check-in</a:t>
            </a:r>
            <a:endParaRPr lang="en-US" sz="2800" dirty="0"/>
          </a:p>
        </p:txBody>
      </p:sp>
      <p:sp>
        <p:nvSpPr>
          <p:cNvPr id="8" name="Rectangle 7"/>
          <p:cNvSpPr/>
          <p:nvPr/>
        </p:nvSpPr>
        <p:spPr>
          <a:xfrm>
            <a:off x="6324600" y="2362199"/>
            <a:ext cx="2377440" cy="914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dirty="0" smtClean="0"/>
              <a:t>Automated Build</a:t>
            </a:r>
            <a:endParaRPr lang="en-US" sz="2800" dirty="0"/>
          </a:p>
        </p:txBody>
      </p:sp>
      <p:sp>
        <p:nvSpPr>
          <p:cNvPr id="9" name="Rectangle 8"/>
          <p:cNvSpPr/>
          <p:nvPr/>
        </p:nvSpPr>
        <p:spPr>
          <a:xfrm>
            <a:off x="3276600" y="3886199"/>
            <a:ext cx="2377440" cy="914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dirty="0" smtClean="0"/>
              <a:t>Edit Code</a:t>
            </a:r>
            <a:endParaRPr lang="en-US" sz="2800" dirty="0"/>
          </a:p>
        </p:txBody>
      </p:sp>
      <p:sp>
        <p:nvSpPr>
          <p:cNvPr id="10" name="Flowchart: Decision 9"/>
          <p:cNvSpPr/>
          <p:nvPr/>
        </p:nvSpPr>
        <p:spPr>
          <a:xfrm>
            <a:off x="6324600" y="3886199"/>
            <a:ext cx="2377440" cy="914400"/>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Y / N</a:t>
            </a:r>
            <a:endParaRPr lang="en-US" sz="2800" dirty="0"/>
          </a:p>
        </p:txBody>
      </p:sp>
      <p:sp>
        <p:nvSpPr>
          <p:cNvPr id="11" name="Flowchart: Terminator 10"/>
          <p:cNvSpPr/>
          <p:nvPr/>
        </p:nvSpPr>
        <p:spPr>
          <a:xfrm>
            <a:off x="152400" y="3886199"/>
            <a:ext cx="2377440" cy="914400"/>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800" dirty="0" smtClean="0"/>
              <a:t>Ready for Test</a:t>
            </a:r>
            <a:endParaRPr lang="en-US" sz="2800" dirty="0"/>
          </a:p>
        </p:txBody>
      </p:sp>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Summary</a:t>
            </a:r>
            <a:endParaRPr lang="en-US" dirty="0"/>
          </a:p>
        </p:txBody>
      </p:sp>
      <p:sp>
        <p:nvSpPr>
          <p:cNvPr id="3" name="Text Placeholder 2"/>
          <p:cNvSpPr>
            <a:spLocks noGrp="1"/>
          </p:cNvSpPr>
          <p:nvPr>
            <p:ph type="body" sz="quarter" idx="10"/>
          </p:nvPr>
        </p:nvSpPr>
        <p:spPr>
          <a:xfrm>
            <a:off x="730044" y="1411553"/>
            <a:ext cx="7672004" cy="2322559"/>
          </a:xfrm>
        </p:spPr>
        <p:txBody>
          <a:bodyPr/>
          <a:lstStyle/>
          <a:p>
            <a:pPr>
              <a:buFont typeface="Arial" pitchFamily="34" charset="0"/>
              <a:buChar char="•"/>
            </a:pPr>
            <a:r>
              <a:rPr lang="en-US" dirty="0" smtClean="0"/>
              <a:t>VSTS 2010 is a major release.</a:t>
            </a:r>
          </a:p>
          <a:p>
            <a:pPr>
              <a:buFont typeface="Arial" pitchFamily="34" charset="0"/>
              <a:buChar char="•"/>
            </a:pPr>
            <a:r>
              <a:rPr lang="en-US" dirty="0" smtClean="0"/>
              <a:t>CTP available now.</a:t>
            </a:r>
          </a:p>
          <a:p>
            <a:pPr>
              <a:buFont typeface="Arial" pitchFamily="34" charset="0"/>
              <a:buChar char="•"/>
            </a:pPr>
            <a:r>
              <a:rPr lang="en-US" dirty="0" smtClean="0"/>
              <a:t>Best way to get started is to adopt VSTS 2008 now, upgrade to VSTS 2010 when it’s available. </a:t>
            </a:r>
            <a:endParaRPr lang="en-US" dirty="0"/>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81000" y="1411552"/>
            <a:ext cx="8382000" cy="2511457"/>
          </a:xfrm>
        </p:spPr>
        <p:txBody>
          <a:bodyPr/>
          <a:lstStyle/>
          <a:p>
            <a:r>
              <a:rPr lang="en-US" dirty="0" smtClean="0">
                <a:hlinkClick r:id="rId2"/>
              </a:rPr>
              <a:t>http://blogs.msdn.com/bharry/</a:t>
            </a:r>
          </a:p>
          <a:p>
            <a:r>
              <a:rPr lang="en-US" dirty="0" smtClean="0">
                <a:hlinkClick r:id="rId2"/>
              </a:rPr>
              <a:t>http://channel9.msdn.com/visualstudio/</a:t>
            </a:r>
            <a:endParaRPr lang="en-US" dirty="0" smtClean="0"/>
          </a:p>
          <a:p>
            <a:r>
              <a:rPr lang="en-US" dirty="0" smtClean="0">
                <a:hlinkClick r:id="rId3"/>
              </a:rPr>
              <a:t>http://msdn.microsoft.com/en-us/vsts2008/products/bb725993.aspx</a:t>
            </a:r>
            <a:endParaRPr lang="en-US" dirty="0" smtClean="0"/>
          </a:p>
          <a:p>
            <a:endParaRPr lang="en-US" dirty="0"/>
          </a:p>
        </p:txBody>
      </p:sp>
      <p:sp>
        <p:nvSpPr>
          <p:cNvPr id="2" name="Title 1"/>
          <p:cNvSpPr>
            <a:spLocks noGrp="1"/>
          </p:cNvSpPr>
          <p:nvPr>
            <p:ph type="title"/>
          </p:nvPr>
        </p:nvSpPr>
        <p:spPr>
          <a:xfrm>
            <a:off x="3200400" y="152400"/>
            <a:ext cx="5562600" cy="553998"/>
          </a:xfrm>
        </p:spPr>
        <p:txBody>
          <a:bodyPr>
            <a:normAutofit fontScale="90000"/>
          </a:bodyPr>
          <a:lstStyle/>
          <a:p>
            <a:pPr algn="r"/>
            <a:r>
              <a:rPr smtClean="0"/>
              <a:t>More info</a:t>
            </a:r>
            <a:endParaRPr lang="en-US" dirty="0"/>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9"/>
          <p:cNvSpPr>
            <a:spLocks/>
          </p:cNvSpPr>
          <p:nvPr/>
        </p:nvSpPr>
        <p:spPr bwMode="ltGray">
          <a:xfrm>
            <a:off x="0" y="3657600"/>
            <a:ext cx="9144000" cy="3429000"/>
          </a:xfrm>
          <a:custGeom>
            <a:avLst/>
            <a:gdLst/>
            <a:ahLst/>
            <a:cxnLst>
              <a:cxn ang="0">
                <a:pos x="6912" y="1510"/>
              </a:cxn>
              <a:cxn ang="0">
                <a:pos x="0" y="1510"/>
              </a:cxn>
              <a:cxn ang="0">
                <a:pos x="0" y="0"/>
              </a:cxn>
              <a:cxn ang="0">
                <a:pos x="0" y="0"/>
              </a:cxn>
              <a:cxn ang="0">
                <a:pos x="68" y="12"/>
              </a:cxn>
              <a:cxn ang="0">
                <a:pos x="266" y="44"/>
              </a:cxn>
              <a:cxn ang="0">
                <a:pos x="408" y="65"/>
              </a:cxn>
              <a:cxn ang="0">
                <a:pos x="579" y="89"/>
              </a:cxn>
              <a:cxn ang="0">
                <a:pos x="775" y="114"/>
              </a:cxn>
              <a:cxn ang="0">
                <a:pos x="997" y="140"/>
              </a:cxn>
              <a:cxn ang="0">
                <a:pos x="1241" y="166"/>
              </a:cxn>
              <a:cxn ang="0">
                <a:pos x="1508" y="191"/>
              </a:cxn>
              <a:cxn ang="0">
                <a:pos x="1793" y="215"/>
              </a:cxn>
              <a:cxn ang="0">
                <a:pos x="1943" y="225"/>
              </a:cxn>
              <a:cxn ang="0">
                <a:pos x="2099" y="236"/>
              </a:cxn>
              <a:cxn ang="0">
                <a:pos x="2256" y="246"/>
              </a:cxn>
              <a:cxn ang="0">
                <a:pos x="2420" y="255"/>
              </a:cxn>
              <a:cxn ang="0">
                <a:pos x="2585" y="261"/>
              </a:cxn>
              <a:cxn ang="0">
                <a:pos x="2756" y="268"/>
              </a:cxn>
              <a:cxn ang="0">
                <a:pos x="2930" y="273"/>
              </a:cxn>
              <a:cxn ang="0">
                <a:pos x="3106" y="277"/>
              </a:cxn>
              <a:cxn ang="0">
                <a:pos x="3287" y="280"/>
              </a:cxn>
              <a:cxn ang="0">
                <a:pos x="3470" y="280"/>
              </a:cxn>
              <a:cxn ang="0">
                <a:pos x="3470" y="280"/>
              </a:cxn>
              <a:cxn ang="0">
                <a:pos x="3652" y="280"/>
              </a:cxn>
              <a:cxn ang="0">
                <a:pos x="3832" y="277"/>
              </a:cxn>
              <a:cxn ang="0">
                <a:pos x="4009" y="273"/>
              </a:cxn>
              <a:cxn ang="0">
                <a:pos x="4182" y="268"/>
              </a:cxn>
              <a:cxn ang="0">
                <a:pos x="4352" y="261"/>
              </a:cxn>
              <a:cxn ang="0">
                <a:pos x="4518" y="255"/>
              </a:cxn>
              <a:cxn ang="0">
                <a:pos x="4680" y="246"/>
              </a:cxn>
              <a:cxn ang="0">
                <a:pos x="4837" y="236"/>
              </a:cxn>
              <a:cxn ang="0">
                <a:pos x="4991" y="225"/>
              </a:cxn>
              <a:cxn ang="0">
                <a:pos x="5140" y="215"/>
              </a:cxn>
              <a:cxn ang="0">
                <a:pos x="5423" y="191"/>
              </a:cxn>
              <a:cxn ang="0">
                <a:pos x="5686" y="166"/>
              </a:cxn>
              <a:cxn ang="0">
                <a:pos x="5928" y="140"/>
              </a:cxn>
              <a:cxn ang="0">
                <a:pos x="6147" y="114"/>
              </a:cxn>
              <a:cxn ang="0">
                <a:pos x="6342" y="89"/>
              </a:cxn>
              <a:cxn ang="0">
                <a:pos x="6509" y="65"/>
              </a:cxn>
              <a:cxn ang="0">
                <a:pos x="6651" y="44"/>
              </a:cxn>
              <a:cxn ang="0">
                <a:pos x="6763" y="26"/>
              </a:cxn>
              <a:cxn ang="0">
                <a:pos x="6845" y="12"/>
              </a:cxn>
              <a:cxn ang="0">
                <a:pos x="6912" y="0"/>
              </a:cxn>
              <a:cxn ang="0">
                <a:pos x="6912" y="1510"/>
              </a:cxn>
            </a:cxnLst>
            <a:rect l="0" t="0" r="r" b="b"/>
            <a:pathLst>
              <a:path w="6912" h="1510">
                <a:moveTo>
                  <a:pt x="6912" y="1510"/>
                </a:moveTo>
                <a:lnTo>
                  <a:pt x="0" y="1510"/>
                </a:lnTo>
                <a:lnTo>
                  <a:pt x="0" y="0"/>
                </a:lnTo>
                <a:lnTo>
                  <a:pt x="0" y="0"/>
                </a:lnTo>
                <a:lnTo>
                  <a:pt x="68" y="12"/>
                </a:lnTo>
                <a:lnTo>
                  <a:pt x="266" y="44"/>
                </a:lnTo>
                <a:lnTo>
                  <a:pt x="408" y="65"/>
                </a:lnTo>
                <a:lnTo>
                  <a:pt x="579" y="89"/>
                </a:lnTo>
                <a:lnTo>
                  <a:pt x="775" y="114"/>
                </a:lnTo>
                <a:lnTo>
                  <a:pt x="997" y="140"/>
                </a:lnTo>
                <a:lnTo>
                  <a:pt x="1241" y="166"/>
                </a:lnTo>
                <a:lnTo>
                  <a:pt x="1508" y="191"/>
                </a:lnTo>
                <a:lnTo>
                  <a:pt x="1793" y="215"/>
                </a:lnTo>
                <a:lnTo>
                  <a:pt x="1943" y="225"/>
                </a:lnTo>
                <a:lnTo>
                  <a:pt x="2099" y="236"/>
                </a:lnTo>
                <a:lnTo>
                  <a:pt x="2256" y="246"/>
                </a:lnTo>
                <a:lnTo>
                  <a:pt x="2420" y="255"/>
                </a:lnTo>
                <a:lnTo>
                  <a:pt x="2585" y="261"/>
                </a:lnTo>
                <a:lnTo>
                  <a:pt x="2756" y="268"/>
                </a:lnTo>
                <a:lnTo>
                  <a:pt x="2930" y="273"/>
                </a:lnTo>
                <a:lnTo>
                  <a:pt x="3106" y="277"/>
                </a:lnTo>
                <a:lnTo>
                  <a:pt x="3287" y="280"/>
                </a:lnTo>
                <a:lnTo>
                  <a:pt x="3470" y="280"/>
                </a:lnTo>
                <a:lnTo>
                  <a:pt x="3470" y="280"/>
                </a:lnTo>
                <a:lnTo>
                  <a:pt x="3652" y="280"/>
                </a:lnTo>
                <a:lnTo>
                  <a:pt x="3832" y="277"/>
                </a:lnTo>
                <a:lnTo>
                  <a:pt x="4009" y="273"/>
                </a:lnTo>
                <a:lnTo>
                  <a:pt x="4182" y="268"/>
                </a:lnTo>
                <a:lnTo>
                  <a:pt x="4352" y="261"/>
                </a:lnTo>
                <a:lnTo>
                  <a:pt x="4518" y="255"/>
                </a:lnTo>
                <a:lnTo>
                  <a:pt x="4680" y="246"/>
                </a:lnTo>
                <a:lnTo>
                  <a:pt x="4837" y="236"/>
                </a:lnTo>
                <a:lnTo>
                  <a:pt x="4991" y="225"/>
                </a:lnTo>
                <a:lnTo>
                  <a:pt x="5140" y="215"/>
                </a:lnTo>
                <a:lnTo>
                  <a:pt x="5423" y="191"/>
                </a:lnTo>
                <a:lnTo>
                  <a:pt x="5686" y="166"/>
                </a:lnTo>
                <a:lnTo>
                  <a:pt x="5928" y="140"/>
                </a:lnTo>
                <a:lnTo>
                  <a:pt x="6147" y="114"/>
                </a:lnTo>
                <a:lnTo>
                  <a:pt x="6342" y="89"/>
                </a:lnTo>
                <a:lnTo>
                  <a:pt x="6509" y="65"/>
                </a:lnTo>
                <a:lnTo>
                  <a:pt x="6651" y="44"/>
                </a:lnTo>
                <a:lnTo>
                  <a:pt x="6763" y="26"/>
                </a:lnTo>
                <a:lnTo>
                  <a:pt x="6845" y="12"/>
                </a:lnTo>
                <a:lnTo>
                  <a:pt x="6912" y="0"/>
                </a:lnTo>
                <a:lnTo>
                  <a:pt x="6912" y="1510"/>
                </a:lnTo>
                <a:close/>
              </a:path>
            </a:pathLst>
          </a:custGeom>
          <a:gradFill flip="none" rotWithShape="1">
            <a:gsLst>
              <a:gs pos="0">
                <a:srgbClr val="000000"/>
              </a:gs>
              <a:gs pos="50000">
                <a:srgbClr val="000000">
                  <a:alpha val="79000"/>
                </a:srgbClr>
              </a:gs>
              <a:gs pos="100000">
                <a:srgbClr val="000000">
                  <a:alpha val="1000"/>
                </a:srgbClr>
              </a:gs>
            </a:gsLst>
            <a:lin ang="5400000" scaled="1"/>
            <a:tileRect/>
          </a:gradFill>
          <a:ln>
            <a:headEnd type="none" w="med" len="med"/>
            <a:tailEnd type="none" w="med" len="med"/>
          </a:ln>
          <a:effectLst>
            <a:outerShdw sx="1000" sy="1000" rotWithShape="0">
              <a:srgbClr val="000000"/>
            </a:outerShdw>
          </a:effectLst>
          <a:scene3d>
            <a:camera prst="orthographicFront" fov="0">
              <a:rot lat="0" lon="0" rev="0"/>
            </a:camera>
            <a:lightRig rig="glow" dir="t">
              <a:rot lat="0" lon="0" rev="6360000"/>
            </a:lightRig>
          </a:scene3d>
          <a:sp3d prstMaterial="flat">
            <a:bevelT w="0" h="10160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81632" tIns="40817" rIns="81632" bIns="40817" numCol="1" rtlCol="0" anchor="ctr" anchorCtr="0" compatLnSpc="1">
            <a:prstTxWarp prst="textNoShape">
              <a:avLst/>
            </a:prstTxWarp>
          </a:bodyPr>
          <a:lstStyle/>
          <a:p>
            <a:pPr algn="ctr" defTabSz="816087" fontAlgn="base">
              <a:spcBef>
                <a:spcPct val="0"/>
              </a:spcBef>
              <a:spcAft>
                <a:spcPct val="0"/>
              </a:spcAft>
            </a:pPr>
            <a:endParaRPr lang="en-US" sz="2100" dirty="0" smtClean="0">
              <a:effectLst>
                <a:outerShdw blurRad="38100" dist="38100" dir="2700000" algn="tl">
                  <a:srgbClr val="000000">
                    <a:alpha val="43137"/>
                  </a:srgbClr>
                </a:outerShdw>
              </a:effectLst>
              <a:latin typeface="Segoe" pitchFamily="34" charset="0"/>
            </a:endParaRPr>
          </a:p>
        </p:txBody>
      </p:sp>
      <p:sp>
        <p:nvSpPr>
          <p:cNvPr id="2" name="Title 1"/>
          <p:cNvSpPr>
            <a:spLocks noGrp="1"/>
          </p:cNvSpPr>
          <p:nvPr>
            <p:ph type="title"/>
          </p:nvPr>
        </p:nvSpPr>
        <p:spPr>
          <a:xfrm>
            <a:off x="3048000" y="228600"/>
            <a:ext cx="6096000" cy="563563"/>
          </a:xfrm>
        </p:spPr>
        <p:txBody>
          <a:bodyPr>
            <a:normAutofit fontScale="90000"/>
          </a:bodyPr>
          <a:lstStyle/>
          <a:p>
            <a:r>
              <a:rPr smtClean="0"/>
              <a:t>VSTS 2010 Goals</a:t>
            </a:r>
            <a:endParaRPr lang="en-US" dirty="0"/>
          </a:p>
        </p:txBody>
      </p:sp>
      <p:grpSp>
        <p:nvGrpSpPr>
          <p:cNvPr id="3" name="Group 18"/>
          <p:cNvGrpSpPr/>
          <p:nvPr/>
        </p:nvGrpSpPr>
        <p:grpSpPr>
          <a:xfrm>
            <a:off x="457200" y="1295400"/>
            <a:ext cx="6400800" cy="6019800"/>
            <a:chOff x="304800" y="1600200"/>
            <a:chExt cx="6400800" cy="5257800"/>
          </a:xfrm>
          <a:scene3d>
            <a:camera prst="perspectiveRight"/>
            <a:lightRig rig="threePt" dir="t"/>
          </a:scene3d>
        </p:grpSpPr>
        <p:sp>
          <p:nvSpPr>
            <p:cNvPr id="18" name="Round Same Side Corner Rectangle 17"/>
            <p:cNvSpPr/>
            <p:nvPr/>
          </p:nvSpPr>
          <p:spPr bwMode="auto">
            <a:xfrm>
              <a:off x="304800" y="1600200"/>
              <a:ext cx="6400800" cy="5257800"/>
            </a:xfrm>
            <a:prstGeom prst="round2SameRect">
              <a:avLst>
                <a:gd name="adj1" fmla="val 9075"/>
                <a:gd name="adj2" fmla="val 0"/>
              </a:avLst>
            </a:prstGeom>
            <a:gradFill flip="none" rotWithShape="1">
              <a:gsLst>
                <a:gs pos="2000">
                  <a:srgbClr val="000000">
                    <a:alpha val="11000"/>
                  </a:srgbClr>
                </a:gs>
                <a:gs pos="74000">
                  <a:schemeClr val="tx1">
                    <a:alpha val="27000"/>
                  </a:schemeClr>
                </a:gs>
                <a:gs pos="100000">
                  <a:schemeClr val="tx1"/>
                </a:gs>
              </a:gsLst>
              <a:path path="circle">
                <a:fillToRect l="100000" t="100000"/>
              </a:path>
              <a:tileRect r="-100000" b="-100000"/>
            </a:gradFill>
            <a:ln w="6350">
              <a:solidFill>
                <a:srgbClr val="FFFFFF">
                  <a:alpha val="81000"/>
                </a:srgbClr>
              </a:solidFill>
            </a:ln>
            <a:effectLst>
              <a:innerShdw blurRad="393700">
                <a:srgbClr val="564484">
                  <a:alpha val="50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t"/>
            <a:lstStyle/>
            <a:p>
              <a:pPr marR="0" indent="0" algn="ctr" defTabSz="1096919" fontAlgn="base">
                <a:lnSpc>
                  <a:spcPct val="100000"/>
                </a:lnSpc>
                <a:spcBef>
                  <a:spcPct val="0"/>
                </a:spcBef>
                <a:spcAft>
                  <a:spcPct val="0"/>
                </a:spcAft>
                <a:buClrTx/>
                <a:buSzTx/>
                <a:buFontTx/>
                <a:buNone/>
                <a:tabLst/>
                <a:defRPr/>
              </a:pPr>
              <a:endParaRPr lang="en-US" sz="2400" i="1" dirty="0" smtClean="0">
                <a:ln>
                  <a:solidFill>
                    <a:schemeClr val="accent5"/>
                  </a:solidFill>
                </a:ln>
                <a:gradFill>
                  <a:gsLst>
                    <a:gs pos="0">
                      <a:schemeClr val="accent5">
                        <a:lumMod val="40000"/>
                        <a:lumOff val="60000"/>
                      </a:schemeClr>
                    </a:gs>
                    <a:gs pos="49000">
                      <a:schemeClr val="accent5">
                        <a:lumMod val="60000"/>
                        <a:lumOff val="40000"/>
                      </a:schemeClr>
                    </a:gs>
                    <a:gs pos="100000">
                      <a:schemeClr val="accent5"/>
                    </a:gs>
                  </a:gsLst>
                  <a:lin ang="5400000" scaled="1"/>
                </a:gradFill>
                <a:latin typeface="Segoe Semibold" pitchFamily="34" charset="0"/>
              </a:endParaRPr>
            </a:p>
          </p:txBody>
        </p:sp>
        <p:grpSp>
          <p:nvGrpSpPr>
            <p:cNvPr id="4" name="Group 12"/>
            <p:cNvGrpSpPr/>
            <p:nvPr/>
          </p:nvGrpSpPr>
          <p:grpSpPr>
            <a:xfrm>
              <a:off x="507274" y="1815737"/>
              <a:ext cx="6019800" cy="3657600"/>
              <a:chOff x="304800" y="1905000"/>
              <a:chExt cx="7010400" cy="3657600"/>
            </a:xfrm>
          </p:grpSpPr>
          <p:sp>
            <p:nvSpPr>
              <p:cNvPr id="5" name="Rounded Rectangle 4"/>
              <p:cNvSpPr/>
              <p:nvPr/>
            </p:nvSpPr>
            <p:spPr bwMode="auto">
              <a:xfrm>
                <a:off x="304800" y="1905000"/>
                <a:ext cx="7010400" cy="1143000"/>
              </a:xfrm>
              <a:prstGeom prst="roundRect">
                <a:avLst/>
              </a:prstGeom>
              <a:gradFill flip="none" rotWithShape="1">
                <a:gsLst>
                  <a:gs pos="0">
                    <a:srgbClr val="000000">
                      <a:alpha val="85000"/>
                    </a:srgbClr>
                  </a:gs>
                  <a:gs pos="100000">
                    <a:srgbClr val="4472D8">
                      <a:alpha val="26000"/>
                    </a:srgbClr>
                  </a:gs>
                </a:gsLst>
                <a:lin ang="16200000" scaled="0"/>
                <a:tileRect/>
              </a:gradFill>
              <a:ln w="9525">
                <a:noFill/>
                <a:miter lim="800000"/>
                <a:headEnd/>
                <a:tailEnd/>
              </a:ln>
              <a:effectLst/>
              <a:sp3d extrusionH="76200" contourW="12700" prstMaterial="dkEdge">
                <a:bevelT w="127000" h="127000" prst="cross"/>
                <a:contourClr>
                  <a:srgbClr val="000000"/>
                </a:contourClr>
              </a:sp3d>
            </p:spPr>
            <p:txBody>
              <a:bodyPr lIns="0" tIns="0" rIns="0" bIns="0" anchor="ctr"/>
              <a:lstStyle/>
              <a:p>
                <a:pPr marR="0" indent="0" algn="ctr" fontAlgn="base">
                  <a:lnSpc>
                    <a:spcPct val="85000"/>
                  </a:lnSpc>
                  <a:spcBef>
                    <a:spcPct val="0"/>
                  </a:spcBef>
                  <a:spcAft>
                    <a:spcPct val="0"/>
                  </a:spcAft>
                  <a:buClrTx/>
                  <a:buSzTx/>
                  <a:buFontTx/>
                  <a:buNone/>
                  <a:tabLst/>
                  <a:defRPr/>
                </a:pPr>
                <a:r>
                  <a:rPr lang="en-US" sz="3200" i="1" dirty="0" smtClean="0">
                    <a:effectLst>
                      <a:outerShdw blurRad="38100" dist="38100" dir="2700000" algn="tl">
                        <a:srgbClr val="000000">
                          <a:alpha val="43137"/>
                        </a:srgbClr>
                      </a:outerShdw>
                    </a:effectLst>
                  </a:rPr>
                  <a:t>Align IT </a:t>
                </a:r>
                <a:r>
                  <a:rPr lang="en-US" sz="3200" b="1" i="1" spc="-150" dirty="0" smtClean="0">
                    <a:ln w="3175">
                      <a:noFill/>
                    </a:ln>
                    <a:gradFill flip="none" rotWithShape="1">
                      <a:gsLst>
                        <a:gs pos="0">
                          <a:srgbClr val="FFFFB9"/>
                        </a:gs>
                        <a:gs pos="36000">
                          <a:srgbClr val="FFFF99"/>
                        </a:gs>
                        <a:gs pos="86000">
                          <a:srgbClr val="E99E09"/>
                        </a:gs>
                      </a:gsLst>
                      <a:lin ang="5400000" scaled="0"/>
                      <a:tileRect/>
                    </a:gradFill>
                    <a:effectLst>
                      <a:outerShdw blurRad="50800" dist="38100" dir="2700000" algn="tl" rotWithShape="0">
                        <a:prstClr val="black">
                          <a:alpha val="40000"/>
                        </a:prstClr>
                      </a:outerShdw>
                    </a:effectLst>
                    <a:latin typeface="Segoe" pitchFamily="34" charset="0"/>
                    <a:cs typeface="Arial" charset="0"/>
                  </a:rPr>
                  <a:t>with</a:t>
                </a:r>
                <a:r>
                  <a:rPr lang="en-US" sz="3200" b="1" i="1" spc="-150" dirty="0" smtClean="0">
                    <a:ln w="3175">
                      <a:noFill/>
                    </a:ln>
                    <a:gradFill flip="none" rotWithShape="1">
                      <a:gsLst>
                        <a:gs pos="0">
                          <a:srgbClr val="FFFFB9"/>
                        </a:gs>
                        <a:gs pos="36000">
                          <a:srgbClr val="FFFF99"/>
                        </a:gs>
                        <a:gs pos="86000">
                          <a:srgbClr val="E99E09"/>
                        </a:gs>
                      </a:gsLst>
                      <a:lin ang="5400000" scaled="0"/>
                      <a:tileRect/>
                    </a:gradFill>
                    <a:effectLst>
                      <a:outerShdw blurRad="38100" dist="38100" dir="2700000" algn="tl">
                        <a:srgbClr val="000000">
                          <a:alpha val="43137"/>
                        </a:srgbClr>
                      </a:outerShdw>
                    </a:effectLst>
                    <a:latin typeface="Segoe" pitchFamily="34" charset="0"/>
                    <a:cs typeface="Arial" charset="0"/>
                  </a:rPr>
                  <a:t> </a:t>
                </a:r>
                <a:r>
                  <a:rPr lang="en-US" sz="3200" i="1" dirty="0" smtClean="0">
                    <a:effectLst>
                      <a:outerShdw blurRad="38100" dist="38100" dir="2700000" algn="tl">
                        <a:srgbClr val="000000">
                          <a:alpha val="43137"/>
                        </a:srgbClr>
                      </a:outerShdw>
                    </a:effectLst>
                  </a:rPr>
                  <a:t>the Business</a:t>
                </a:r>
              </a:p>
            </p:txBody>
          </p:sp>
          <p:sp>
            <p:nvSpPr>
              <p:cNvPr id="6" name="Rounded Rectangle 5"/>
              <p:cNvSpPr/>
              <p:nvPr/>
            </p:nvSpPr>
            <p:spPr bwMode="auto">
              <a:xfrm>
                <a:off x="304800" y="3162300"/>
                <a:ext cx="7010400" cy="1143000"/>
              </a:xfrm>
              <a:prstGeom prst="roundRect">
                <a:avLst/>
              </a:prstGeom>
              <a:gradFill flip="none" rotWithShape="1">
                <a:gsLst>
                  <a:gs pos="0">
                    <a:srgbClr val="000000">
                      <a:alpha val="85000"/>
                    </a:srgbClr>
                  </a:gs>
                  <a:gs pos="100000">
                    <a:srgbClr val="4472D8">
                      <a:alpha val="26000"/>
                    </a:srgbClr>
                  </a:gs>
                </a:gsLst>
                <a:lin ang="16200000" scaled="0"/>
                <a:tileRect/>
              </a:gradFill>
              <a:ln w="9525">
                <a:noFill/>
                <a:miter lim="800000"/>
                <a:headEnd/>
                <a:tailEnd/>
              </a:ln>
              <a:effectLst/>
              <a:sp3d extrusionH="76200" contourW="12700" prstMaterial="dkEdge">
                <a:bevelT w="127000" h="127000" prst="cross"/>
                <a:contourClr>
                  <a:srgbClr val="000000"/>
                </a:contourClr>
              </a:sp3d>
            </p:spPr>
            <p:txBody>
              <a:bodyPr lIns="0" tIns="0" rIns="0" bIns="0" anchor="ctr"/>
              <a:lstStyle/>
              <a:p>
                <a:pPr marR="0" indent="0" algn="ctr" fontAlgn="base">
                  <a:lnSpc>
                    <a:spcPct val="85000"/>
                  </a:lnSpc>
                  <a:spcBef>
                    <a:spcPct val="0"/>
                  </a:spcBef>
                  <a:spcAft>
                    <a:spcPct val="0"/>
                  </a:spcAft>
                  <a:buClrTx/>
                  <a:buSzTx/>
                  <a:buFontTx/>
                  <a:buNone/>
                  <a:tabLst/>
                  <a:defRPr/>
                </a:pPr>
                <a:r>
                  <a:rPr lang="en-US" sz="3200" i="1" dirty="0" smtClean="0">
                    <a:effectLst>
                      <a:outerShdw blurRad="38100" dist="38100" dir="2700000" algn="tl">
                        <a:srgbClr val="000000">
                          <a:alpha val="43137"/>
                        </a:srgbClr>
                      </a:outerShdw>
                    </a:effectLst>
                  </a:rPr>
                  <a:t>Enable </a:t>
                </a:r>
                <a:r>
                  <a:rPr lang="en-US" sz="3200" b="1" i="1" spc="-150" dirty="0" smtClean="0">
                    <a:ln w="3175">
                      <a:noFill/>
                    </a:ln>
                    <a:gradFill flip="none" rotWithShape="1">
                      <a:gsLst>
                        <a:gs pos="0">
                          <a:srgbClr val="FFFFB9"/>
                        </a:gs>
                        <a:gs pos="36000">
                          <a:srgbClr val="FFFF99"/>
                        </a:gs>
                        <a:gs pos="86000">
                          <a:srgbClr val="E99E09"/>
                        </a:gs>
                      </a:gsLst>
                      <a:lin ang="5400000" scaled="0"/>
                      <a:tileRect/>
                    </a:gradFill>
                    <a:effectLst>
                      <a:outerShdw blurRad="50800" dist="38100" dir="2700000" algn="tl" rotWithShape="0">
                        <a:prstClr val="black">
                          <a:alpha val="40000"/>
                        </a:prstClr>
                      </a:outerShdw>
                    </a:effectLst>
                    <a:latin typeface="Segoe" pitchFamily="34" charset="0"/>
                    <a:cs typeface="Arial" charset="0"/>
                  </a:rPr>
                  <a:t>quality</a:t>
                </a:r>
                <a:r>
                  <a:rPr lang="en-US" sz="3200" b="1" i="1" spc="-150" dirty="0" smtClean="0">
                    <a:ln w="3175">
                      <a:noFill/>
                    </a:ln>
                    <a:gradFill flip="none" rotWithShape="1">
                      <a:gsLst>
                        <a:gs pos="0">
                          <a:srgbClr val="FFFFB9"/>
                        </a:gs>
                        <a:gs pos="36000">
                          <a:srgbClr val="FFFF99"/>
                        </a:gs>
                        <a:gs pos="86000">
                          <a:srgbClr val="E99E09"/>
                        </a:gs>
                      </a:gsLst>
                      <a:lin ang="5400000" scaled="0"/>
                      <a:tileRect/>
                    </a:gradFill>
                    <a:effectLst>
                      <a:outerShdw blurRad="38100" dist="38100" dir="2700000" algn="tl">
                        <a:srgbClr val="000000">
                          <a:alpha val="43137"/>
                        </a:srgbClr>
                      </a:outerShdw>
                    </a:effectLst>
                    <a:latin typeface="Segoe" pitchFamily="34" charset="0"/>
                    <a:cs typeface="Arial" charset="0"/>
                  </a:rPr>
                  <a:t> </a:t>
                </a:r>
                <a:r>
                  <a:rPr lang="en-US" sz="3200" i="1" dirty="0" smtClean="0">
                    <a:effectLst>
                      <a:outerShdw blurRad="38100" dist="38100" dir="2700000" algn="tl">
                        <a:srgbClr val="000000">
                          <a:alpha val="43137"/>
                        </a:srgbClr>
                      </a:outerShdw>
                    </a:effectLst>
                  </a:rPr>
                  <a:t>with great tools</a:t>
                </a:r>
              </a:p>
            </p:txBody>
          </p:sp>
          <p:sp>
            <p:nvSpPr>
              <p:cNvPr id="7" name="Rounded Rectangle 6"/>
              <p:cNvSpPr/>
              <p:nvPr/>
            </p:nvSpPr>
            <p:spPr bwMode="auto">
              <a:xfrm>
                <a:off x="304800" y="4419600"/>
                <a:ext cx="7010400" cy="1143000"/>
              </a:xfrm>
              <a:prstGeom prst="roundRect">
                <a:avLst/>
              </a:prstGeom>
              <a:gradFill flip="none" rotWithShape="1">
                <a:gsLst>
                  <a:gs pos="0">
                    <a:srgbClr val="000000">
                      <a:alpha val="85000"/>
                    </a:srgbClr>
                  </a:gs>
                  <a:gs pos="100000">
                    <a:srgbClr val="4472D8">
                      <a:alpha val="26000"/>
                    </a:srgbClr>
                  </a:gs>
                </a:gsLst>
                <a:lin ang="16200000" scaled="0"/>
                <a:tileRect/>
              </a:gradFill>
              <a:ln w="9525">
                <a:noFill/>
                <a:miter lim="800000"/>
                <a:headEnd/>
                <a:tailEnd/>
              </a:ln>
              <a:effectLst/>
              <a:sp3d extrusionH="76200" contourW="12700" prstMaterial="dkEdge">
                <a:bevelT w="127000" h="127000" prst="cross"/>
                <a:contourClr>
                  <a:srgbClr val="000000"/>
                </a:contourClr>
              </a:sp3d>
            </p:spPr>
            <p:txBody>
              <a:bodyPr lIns="0" tIns="0" rIns="0" bIns="0" anchor="ctr"/>
              <a:lstStyle/>
              <a:p>
                <a:pPr marR="0" indent="0" algn="ctr" fontAlgn="base">
                  <a:lnSpc>
                    <a:spcPct val="85000"/>
                  </a:lnSpc>
                  <a:spcBef>
                    <a:spcPct val="0"/>
                  </a:spcBef>
                  <a:spcAft>
                    <a:spcPct val="0"/>
                  </a:spcAft>
                  <a:buClrTx/>
                  <a:buSzTx/>
                  <a:buFontTx/>
                  <a:buNone/>
                  <a:tabLst/>
                  <a:defRPr/>
                </a:pPr>
                <a:r>
                  <a:rPr lang="en-US" sz="3200" i="1" dirty="0" smtClean="0">
                    <a:effectLst>
                      <a:outerShdw blurRad="38100" dist="38100" dir="2700000" algn="tl">
                        <a:srgbClr val="000000">
                          <a:alpha val="43137"/>
                        </a:srgbClr>
                      </a:outerShdw>
                    </a:effectLst>
                  </a:rPr>
                  <a:t>Architecture tools for </a:t>
                </a:r>
                <a:r>
                  <a:rPr lang="en-US" sz="3200" b="1" i="1" spc="-150" dirty="0" smtClean="0">
                    <a:ln w="3175">
                      <a:noFill/>
                    </a:ln>
                    <a:gradFill flip="none" rotWithShape="1">
                      <a:gsLst>
                        <a:gs pos="0">
                          <a:srgbClr val="FFFFB9"/>
                        </a:gs>
                        <a:gs pos="36000">
                          <a:srgbClr val="FFFF99"/>
                        </a:gs>
                        <a:gs pos="86000">
                          <a:srgbClr val="E99E09"/>
                        </a:gs>
                      </a:gsLst>
                      <a:lin ang="5400000" scaled="0"/>
                      <a:tileRect/>
                    </a:gradFill>
                    <a:effectLst>
                      <a:outerShdw blurRad="50800" dist="38100" dir="2700000" algn="tl" rotWithShape="0">
                        <a:prstClr val="black">
                          <a:alpha val="40000"/>
                        </a:prstClr>
                      </a:outerShdw>
                    </a:effectLst>
                    <a:latin typeface="Segoe" pitchFamily="34" charset="0"/>
                    <a:cs typeface="Arial" charset="0"/>
                  </a:rPr>
                  <a:t>everyone</a:t>
                </a:r>
                <a:endParaRPr lang="en-US" sz="3200" i="1" dirty="0" smtClean="0">
                  <a:effectLst>
                    <a:outerShdw blurRad="38100" dist="38100" dir="2700000" algn="tl">
                      <a:srgbClr val="000000">
                        <a:alpha val="43137"/>
                      </a:srgbClr>
                    </a:outerShdw>
                  </a:effectLst>
                </a:endParaRPr>
              </a:p>
            </p:txBody>
          </p:sp>
        </p:grpSp>
      </p:gr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QUALITY themes</a:t>
            </a:r>
            <a:endParaRPr lang="en-US" dirty="0"/>
          </a:p>
        </p:txBody>
      </p:sp>
      <p:sp>
        <p:nvSpPr>
          <p:cNvPr id="3" name="Content Placeholder 2"/>
          <p:cNvSpPr>
            <a:spLocks noGrp="1"/>
          </p:cNvSpPr>
          <p:nvPr>
            <p:ph idx="1"/>
          </p:nvPr>
        </p:nvSpPr>
        <p:spPr/>
        <p:txBody>
          <a:bodyPr/>
          <a:lstStyle/>
          <a:p>
            <a:r>
              <a:rPr lang="en-US" dirty="0" smtClean="0"/>
              <a:t>No more “no repro”</a:t>
            </a:r>
          </a:p>
          <a:p>
            <a:r>
              <a:rPr lang="en-US" dirty="0" smtClean="0"/>
              <a:t>No more broken builds</a:t>
            </a:r>
          </a:p>
          <a:p>
            <a:r>
              <a:rPr lang="en-US" dirty="0" smtClean="0"/>
              <a:t>No more “butterfly effect”</a:t>
            </a:r>
          </a:p>
          <a:p>
            <a:r>
              <a:rPr lang="en-US" dirty="0" smtClean="0"/>
              <a:t>No more regressions</a:t>
            </a:r>
            <a:endParaRPr lang="en-US"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of the new features</a:t>
            </a:r>
            <a:endParaRPr lang="en-US" dirty="0"/>
          </a:p>
        </p:txBody>
      </p:sp>
      <p:sp>
        <p:nvSpPr>
          <p:cNvPr id="3" name="Content Placeholder 2"/>
          <p:cNvSpPr>
            <a:spLocks noGrp="1"/>
          </p:cNvSpPr>
          <p:nvPr>
            <p:ph idx="1"/>
          </p:nvPr>
        </p:nvSpPr>
        <p:spPr>
          <a:xfrm>
            <a:off x="457200" y="1371600"/>
            <a:ext cx="7467600" cy="5257800"/>
          </a:xfrm>
        </p:spPr>
        <p:txBody>
          <a:bodyPr>
            <a:normAutofit lnSpcReduction="10000"/>
          </a:bodyPr>
          <a:lstStyle/>
          <a:p>
            <a:r>
              <a:rPr lang="en-US" dirty="0" smtClean="0"/>
              <a:t>Architecture Explorer</a:t>
            </a:r>
          </a:p>
          <a:p>
            <a:r>
              <a:rPr lang="en-US" dirty="0" smtClean="0"/>
              <a:t>UML Modeling </a:t>
            </a:r>
          </a:p>
          <a:p>
            <a:r>
              <a:rPr lang="en-US" dirty="0" smtClean="0"/>
              <a:t>Testing enhancements</a:t>
            </a:r>
          </a:p>
          <a:p>
            <a:pPr lvl="1"/>
            <a:r>
              <a:rPr lang="en-US" dirty="0" smtClean="0"/>
              <a:t>Camano</a:t>
            </a:r>
          </a:p>
          <a:p>
            <a:pPr lvl="1"/>
            <a:r>
              <a:rPr lang="en-US" dirty="0" smtClean="0"/>
              <a:t>Manual test runner</a:t>
            </a:r>
          </a:p>
          <a:p>
            <a:pPr lvl="1"/>
            <a:r>
              <a:rPr lang="en-US" dirty="0" smtClean="0"/>
              <a:t>Coded UI test generation</a:t>
            </a:r>
          </a:p>
          <a:p>
            <a:r>
              <a:rPr lang="en-US" dirty="0" smtClean="0"/>
              <a:t>Test impact viewer</a:t>
            </a:r>
          </a:p>
          <a:p>
            <a:r>
              <a:rPr lang="en-US" dirty="0" smtClean="0"/>
              <a:t>Enhanced version control</a:t>
            </a:r>
          </a:p>
          <a:p>
            <a:pPr lvl="1"/>
            <a:r>
              <a:rPr lang="en-US" dirty="0" smtClean="0"/>
              <a:t>Gated check-in</a:t>
            </a:r>
          </a:p>
          <a:p>
            <a:pPr lvl="1"/>
            <a:r>
              <a:rPr lang="en-US" dirty="0" smtClean="0"/>
              <a:t>Branch visualization</a:t>
            </a:r>
          </a:p>
          <a:p>
            <a:pPr lvl="1"/>
            <a:r>
              <a:rPr lang="en-US" dirty="0" smtClean="0"/>
              <a:t>Build workflow</a:t>
            </a:r>
            <a:endParaRPr lang="en-US" dirty="0"/>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Modeling Tools</a:t>
            </a:r>
            <a:endParaRPr lang="en-US" dirty="0"/>
          </a:p>
        </p:txBody>
      </p:sp>
      <p:sp>
        <p:nvSpPr>
          <p:cNvPr id="3" name="Content Placeholder 2"/>
          <p:cNvSpPr>
            <a:spLocks noGrp="1"/>
          </p:cNvSpPr>
          <p:nvPr>
            <p:ph type="body" sz="quarter" idx="10"/>
          </p:nvPr>
        </p:nvSpPr>
        <p:spPr>
          <a:xfrm>
            <a:off x="685800" y="1160799"/>
            <a:ext cx="7672004" cy="5697201"/>
          </a:xfrm>
        </p:spPr>
        <p:txBody>
          <a:bodyPr/>
          <a:lstStyle/>
          <a:p>
            <a:r>
              <a:rPr lang="en-US" dirty="0" smtClean="0"/>
              <a:t>New Architecture Explorer</a:t>
            </a:r>
          </a:p>
          <a:p>
            <a:pPr lvl="1"/>
            <a:r>
              <a:rPr lang="en-US" dirty="0" smtClean="0"/>
              <a:t>Explore existing code assets visually</a:t>
            </a:r>
          </a:p>
          <a:p>
            <a:r>
              <a:rPr lang="en-US" dirty="0" smtClean="0"/>
              <a:t>Layer Diagram</a:t>
            </a:r>
          </a:p>
          <a:p>
            <a:pPr lvl="1"/>
            <a:r>
              <a:rPr lang="en-US" dirty="0" smtClean="0"/>
              <a:t>Visualize the intended architecture</a:t>
            </a:r>
          </a:p>
          <a:p>
            <a:pPr lvl="1"/>
            <a:r>
              <a:rPr lang="en-US" dirty="0" smtClean="0"/>
              <a:t>Validate code against the diagram</a:t>
            </a:r>
          </a:p>
          <a:p>
            <a:r>
              <a:rPr lang="en-US" dirty="0" smtClean="0"/>
              <a:t>UML support</a:t>
            </a:r>
          </a:p>
          <a:p>
            <a:pPr lvl="1"/>
            <a:r>
              <a:rPr lang="en-US" dirty="0" smtClean="0"/>
              <a:t>Use case, activity, and sequence diagrams</a:t>
            </a:r>
            <a:endParaRPr lang="en-US" dirty="0"/>
          </a:p>
          <a:p>
            <a:r>
              <a:rPr lang="en-US" dirty="0" smtClean="0"/>
              <a:t>Top Down</a:t>
            </a:r>
          </a:p>
          <a:p>
            <a:pPr lvl="1">
              <a:buFont typeface="Arial" pitchFamily="34" charset="0"/>
              <a:buChar char="•"/>
            </a:pPr>
            <a:r>
              <a:rPr lang="en-US" dirty="0" smtClean="0"/>
              <a:t>Create new apps using models</a:t>
            </a:r>
          </a:p>
          <a:p>
            <a:r>
              <a:rPr lang="en-US" dirty="0" smtClean="0"/>
              <a:t>Bottom Up</a:t>
            </a:r>
          </a:p>
          <a:p>
            <a:pPr lvl="1"/>
            <a:r>
              <a:rPr lang="en-US" dirty="0" smtClean="0"/>
              <a:t>Model can assist in understand existing apps</a:t>
            </a: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srcRect/>
          <a:stretch>
            <a:fillRect/>
          </a:stretch>
        </p:blipFill>
        <p:spPr bwMode="auto">
          <a:xfrm>
            <a:off x="381000" y="838200"/>
            <a:ext cx="8572798" cy="5497984"/>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387350" y="228600"/>
            <a:ext cx="8369300" cy="553998"/>
          </a:xfrm>
        </p:spPr>
        <p:txBody>
          <a:bodyPr>
            <a:normAutofit fontScale="90000"/>
          </a:bodyPr>
          <a:lstStyle/>
          <a:p>
            <a:pPr defTabSz="914363" fontAlgn="auto">
              <a:spcAft>
                <a:spcPts val="0"/>
              </a:spcAft>
              <a:defRPr/>
            </a:pPr>
            <a:r>
              <a:rPr smtClean="0">
                <a:ln w="3175">
                  <a:solidFill>
                    <a:schemeClr val="bg2">
                      <a:lumMod val="50000"/>
                    </a:schemeClr>
                  </a:solidFill>
                </a:ln>
              </a:rPr>
              <a:t>UML: Logical Class Diagram</a:t>
            </a:r>
            <a:endParaRPr dirty="0">
              <a:ln w="3175">
                <a:solidFill>
                  <a:schemeClr val="bg2">
                    <a:lumMod val="50000"/>
                  </a:schemeClr>
                </a:solidFill>
              </a:ln>
            </a:endParaRPr>
          </a:p>
        </p:txBody>
      </p:sp>
      <p:sp>
        <p:nvSpPr>
          <p:cNvPr id="4" name="Text Placeholder 3"/>
          <p:cNvSpPr>
            <a:spLocks noGrp="1"/>
          </p:cNvSpPr>
          <p:nvPr>
            <p:ph type="body" sz="quarter" idx="10"/>
          </p:nvPr>
        </p:nvSpPr>
        <p:spPr/>
        <p:txBody>
          <a:bodyPr/>
          <a:lstStyle/>
          <a:p>
            <a:endParaRPr lang="en-US" dirty="0"/>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3"/>
          <a:srcRect/>
          <a:stretch>
            <a:fillRect/>
          </a:stretch>
        </p:blipFill>
        <p:spPr bwMode="auto">
          <a:xfrm>
            <a:off x="457200" y="1066800"/>
            <a:ext cx="8503920" cy="5486400"/>
          </a:xfrm>
          <a:prstGeom prst="rect">
            <a:avLst/>
          </a:prstGeom>
          <a:ln>
            <a:noFill/>
          </a:ln>
          <a:effectLst>
            <a:outerShdw blurRad="292100" dist="139700" dir="2700000" algn="tl" rotWithShape="0">
              <a:srgbClr val="333333">
                <a:alpha val="65000"/>
              </a:srgbClr>
            </a:outerShdw>
          </a:effectLst>
        </p:spPr>
      </p:pic>
      <p:sp>
        <p:nvSpPr>
          <p:cNvPr id="8" name="Title 1"/>
          <p:cNvSpPr>
            <a:spLocks noGrp="1"/>
          </p:cNvSpPr>
          <p:nvPr>
            <p:ph type="title"/>
          </p:nvPr>
        </p:nvSpPr>
        <p:spPr/>
        <p:txBody>
          <a:bodyPr/>
          <a:lstStyle/>
          <a:p>
            <a:pPr defTabSz="914363" fontAlgn="auto">
              <a:spcAft>
                <a:spcPts val="0"/>
              </a:spcAft>
              <a:defRPr/>
            </a:pPr>
            <a:r>
              <a:rPr smtClean="0">
                <a:ln w="3175">
                  <a:solidFill>
                    <a:schemeClr val="bg2">
                      <a:lumMod val="50000"/>
                    </a:schemeClr>
                  </a:solidFill>
                </a:ln>
              </a:rPr>
              <a:t>UML Sequence Diagram</a:t>
            </a:r>
            <a:endParaRPr dirty="0">
              <a:ln w="3175">
                <a:solidFill>
                  <a:schemeClr val="bg2">
                    <a:lumMod val="50000"/>
                  </a:schemeClr>
                </a:solidFill>
              </a:ln>
            </a:endParaRPr>
          </a:p>
        </p:txBody>
      </p:sp>
      <p:sp>
        <p:nvSpPr>
          <p:cNvPr id="4" name="Text Placeholder 3"/>
          <p:cNvSpPr>
            <a:spLocks noGrp="1"/>
          </p:cNvSpPr>
          <p:nvPr>
            <p:ph type="body" sz="quarter" idx="10"/>
          </p:nvPr>
        </p:nvSpPr>
        <p:spPr/>
        <p:txBody>
          <a:bodyPr/>
          <a:lstStyle/>
          <a:p>
            <a:endParaRPr lang="en-US" dirty="0"/>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Blue Segoe 4-3 template-template_April-17-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MDC2008">
  <a:themeElements>
    <a:clrScheme name="PDC 2008">
      <a:dk1>
        <a:srgbClr val="000000"/>
      </a:dk1>
      <a:lt1>
        <a:srgbClr val="FFFFFF"/>
      </a:lt1>
      <a:dk2>
        <a:srgbClr val="6A2433"/>
      </a:dk2>
      <a:lt2>
        <a:srgbClr val="D7AEE4"/>
      </a:lt2>
      <a:accent1>
        <a:srgbClr val="C41665"/>
      </a:accent1>
      <a:accent2>
        <a:srgbClr val="1F6691"/>
      </a:accent2>
      <a:accent3>
        <a:srgbClr val="FFD72F"/>
      </a:accent3>
      <a:accent4>
        <a:srgbClr val="5BB5F3"/>
      </a:accent4>
      <a:accent5>
        <a:srgbClr val="9D9839"/>
      </a:accent5>
      <a:accent6>
        <a:srgbClr val="B45082"/>
      </a:accent6>
      <a:hlink>
        <a:srgbClr val="F3F074"/>
      </a:hlink>
      <a:folHlink>
        <a:srgbClr val="F3F074"/>
      </a:folHlink>
    </a:clrScheme>
    <a:fontScheme name="Century Schoolbook - Calibri">
      <a:majorFont>
        <a:latin typeface="Century Schoolbook"/>
        <a:ea typeface=""/>
        <a:cs typeface=""/>
      </a:majorFont>
      <a:minorFont>
        <a:latin typeface="Calibri"/>
        <a:ea typeface=""/>
        <a:cs typeface=""/>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defRPr>
        </a:defPPr>
      </a:lstStyle>
      <a:style>
        <a:lnRef idx="1">
          <a:schemeClr val="accent2"/>
        </a:lnRef>
        <a:fillRef idx="3">
          <a:schemeClr val="accent2"/>
        </a:fillRef>
        <a:effectRef idx="2">
          <a:schemeClr val="accent2"/>
        </a:effectRef>
        <a:fontRef idx="minor">
          <a:schemeClr val="lt1"/>
        </a:fontRef>
      </a:style>
    </a:spDef>
  </a:objectDefaults>
  <a:extraClrSchemeLst/>
</a:theme>
</file>

<file path=ppt/theme/theme4.xml><?xml version="1.0" encoding="utf-8"?>
<a:theme xmlns:a="http://schemas.openxmlformats.org/drawingml/2006/main" name="White with Consolas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entury Schoolbook - Calibri">
      <a:majorFont>
        <a:latin typeface="Century Schoolbook"/>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5.xml><?xml version="1.0" encoding="utf-8"?>
<a:theme xmlns:a="http://schemas.openxmlformats.org/drawingml/2006/main" name="1_PDC 2008 BREAKOUT template 4-3_GRAY_FINAL">
  <a:themeElements>
    <a:clrScheme name="PDC 2008">
      <a:dk1>
        <a:srgbClr val="000000"/>
      </a:dk1>
      <a:lt1>
        <a:srgbClr val="FFFFFF"/>
      </a:lt1>
      <a:dk2>
        <a:srgbClr val="6A2433"/>
      </a:dk2>
      <a:lt2>
        <a:srgbClr val="D7AEE4"/>
      </a:lt2>
      <a:accent1>
        <a:srgbClr val="C41665"/>
      </a:accent1>
      <a:accent2>
        <a:srgbClr val="1F6691"/>
      </a:accent2>
      <a:accent3>
        <a:srgbClr val="FFD72F"/>
      </a:accent3>
      <a:accent4>
        <a:srgbClr val="5BB5F3"/>
      </a:accent4>
      <a:accent5>
        <a:srgbClr val="9D9839"/>
      </a:accent5>
      <a:accent6>
        <a:srgbClr val="B45082"/>
      </a:accent6>
      <a:hlink>
        <a:srgbClr val="F3F074"/>
      </a:hlink>
      <a:folHlink>
        <a:srgbClr val="F3F074"/>
      </a:folHlink>
    </a:clrScheme>
    <a:fontScheme name="Century Schoolbook - Calibri">
      <a:majorFont>
        <a:latin typeface="Century Schoolbook"/>
        <a:ea typeface=""/>
        <a:cs typeface=""/>
      </a:majorFont>
      <a:minorFont>
        <a:latin typeface="Calibri"/>
        <a:ea typeface=""/>
        <a:cs typeface=""/>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defRPr>
        </a:defPPr>
      </a:lstStyle>
      <a:style>
        <a:lnRef idx="1">
          <a:schemeClr val="accent2"/>
        </a:lnRef>
        <a:fillRef idx="3">
          <a:schemeClr val="accent2"/>
        </a:fillRef>
        <a:effectRef idx="2">
          <a:schemeClr val="accent2"/>
        </a:effectRef>
        <a:fontRef idx="minor">
          <a:schemeClr val="lt1"/>
        </a:fontRef>
      </a:style>
    </a:spDef>
  </a:objectDefaults>
  <a:extraClrSchemeLst/>
</a:theme>
</file>

<file path=ppt/theme/theme6.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Submit_x0020_for_x0020_Review xmlns="ed938e86-5613-47dd-bc5c-54326a784773">false</Submit_x0020_for_x0020_Review>
    <Field_x0020_Readiness xmlns="ed938e86-5613-47dd-bc5c-54326a784773">false</Field_x0020_Readiness>
    <Description0 xmlns="ed938e86-5613-47dd-bc5c-54326a784773" xsi:nil="true"/>
    <Content_x0020_Reviewers xmlns="ed938e86-5613-47dd-bc5c-54326a784773" xsi:nil="true"/>
    <Arsenal_x0020_URL xmlns="ed938e86-5613-47dd-bc5c-54326a784773">
      <Url xsi:nil="true"/>
      <Description xsi:nil="true"/>
    </Arsenal_x0020_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54A3FD020CC242AC9F98DE1FCBE5E1" ma:contentTypeVersion="5" ma:contentTypeDescription="Create a new document." ma:contentTypeScope="" ma:versionID="a3d36b33b7ddf43bcfd0af666aa49dea">
  <xsd:schema xmlns:xsd="http://www.w3.org/2001/XMLSchema" xmlns:p="http://schemas.microsoft.com/office/2006/metadata/properties" xmlns:ns2="ed938e86-5613-47dd-bc5c-54326a784773" targetNamespace="http://schemas.microsoft.com/office/2006/metadata/properties" ma:root="true" ma:fieldsID="5105fe3a76f39400e25d8113abcaf6ee" ns2:_="">
    <xsd:import namespace="ed938e86-5613-47dd-bc5c-54326a784773"/>
    <xsd:element name="properties">
      <xsd:complexType>
        <xsd:sequence>
          <xsd:element name="documentManagement">
            <xsd:complexType>
              <xsd:all>
                <xsd:element ref="ns2:Description0" minOccurs="0"/>
                <xsd:element ref="ns2:Submit_x0020_for_x0020_Review" minOccurs="0"/>
                <xsd:element ref="ns2:Content_x0020_Reviewers" minOccurs="0"/>
                <xsd:element ref="ns2:Field_x0020_Readiness" minOccurs="0"/>
                <xsd:element ref="ns2:Arsenal_x0020_URL" minOccurs="0"/>
              </xsd:all>
            </xsd:complexType>
          </xsd:element>
        </xsd:sequence>
      </xsd:complexType>
    </xsd:element>
  </xsd:schema>
  <xsd:schema xmlns:xsd="http://www.w3.org/2001/XMLSchema" xmlns:dms="http://schemas.microsoft.com/office/2006/documentManagement/types" targetNamespace="ed938e86-5613-47dd-bc5c-54326a784773" elementFormDefault="qualified">
    <xsd:import namespace="http://schemas.microsoft.com/office/2006/documentManagement/types"/>
    <xsd:element name="Description0" ma:index="2" nillable="true" ma:displayName="Description" ma:internalName="Description0">
      <xsd:simpleType>
        <xsd:restriction base="dms:Note"/>
      </xsd:simpleType>
    </xsd:element>
    <xsd:element name="Submit_x0020_for_x0020_Review" ma:index="3" nillable="true" ma:displayName="Submit for Review" ma:default="0" ma:internalName="Submit_x0020_for_x0020_Review">
      <xsd:simpleType>
        <xsd:restriction base="dms:Boolean"/>
      </xsd:simpleType>
    </xsd:element>
    <xsd:element name="Content_x0020_Reviewers" ma:index="4" nillable="true" ma:displayName="Content Reviewers" ma:internalName="Content_x0020_Reviewers">
      <xsd:simpleType>
        <xsd:restriction base="dms:Note"/>
      </xsd:simpleType>
    </xsd:element>
    <xsd:element name="Field_x0020_Readiness" ma:index="5" nillable="true" ma:displayName="Post to Field Portal" ma:default="0" ma:internalName="Field_x0020_Readiness">
      <xsd:simpleType>
        <xsd:restriction base="dms:Boolean"/>
      </xsd:simpleType>
    </xsd:element>
    <xsd:element name="Arsenal_x0020_URL" ma:index="6" nillable="true" ma:displayName="Arsenal URL" ma:format="Hyperlink" ma:internalName="Arsenal_x0020_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ma:readOnly="tru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8136989A-9362-47EC-A295-515DD704A663}">
  <ds:schemaRefs>
    <ds:schemaRef ds:uri="http://schemas.microsoft.com/sharepoint/v3/contenttype/forms"/>
  </ds:schemaRefs>
</ds:datastoreItem>
</file>

<file path=customXml/itemProps2.xml><?xml version="1.0" encoding="utf-8"?>
<ds:datastoreItem xmlns:ds="http://schemas.openxmlformats.org/officeDocument/2006/customXml" ds:itemID="{EEA8F6D8-6C78-42BE-A374-8BD17CEBEF76}">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ed938e86-5613-47dd-bc5c-54326a784773"/>
    <ds:schemaRef ds:uri="http://schemas.openxmlformats.org/package/2006/metadata/core-properties"/>
  </ds:schemaRefs>
</ds:datastoreItem>
</file>

<file path=customXml/itemProps3.xml><?xml version="1.0" encoding="utf-8"?>
<ds:datastoreItem xmlns:ds="http://schemas.openxmlformats.org/officeDocument/2006/customXml" ds:itemID="{D10870C5-235C-47FF-9486-FD774EF302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38e86-5613-47dd-bc5c-54326a784773"/>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2_Visual Blue template Segoe</Template>
  <TotalTime>4807</TotalTime>
  <Words>2521</Words>
  <Application>Microsoft Office PowerPoint</Application>
  <PresentationFormat>On-screen Show (4:3)</PresentationFormat>
  <Paragraphs>289</Paragraphs>
  <Slides>39</Slides>
  <Notes>26</Notes>
  <HiddenSlides>0</HiddenSlides>
  <MMClips>0</MMClips>
  <ScaleCrop>false</ScaleCrop>
  <HeadingPairs>
    <vt:vector size="4" baseType="variant">
      <vt:variant>
        <vt:lpstr>Theme</vt:lpstr>
      </vt:variant>
      <vt:variant>
        <vt:i4>6</vt:i4>
      </vt:variant>
      <vt:variant>
        <vt:lpstr>Slide Titles</vt:lpstr>
      </vt:variant>
      <vt:variant>
        <vt:i4>39</vt:i4>
      </vt:variant>
    </vt:vector>
  </HeadingPairs>
  <TitlesOfParts>
    <vt:vector size="45" baseType="lpstr">
      <vt:lpstr>Blue Segoe 4-3 template-template_April-17-2007</vt:lpstr>
      <vt:lpstr>White with Courier font for code slides</vt:lpstr>
      <vt:lpstr>MDC2008</vt:lpstr>
      <vt:lpstr>White with Consolas font for code slides</vt:lpstr>
      <vt:lpstr>1_PDC 2008 BREAKOUT template 4-3_GRAY_FINAL</vt:lpstr>
      <vt:lpstr>Technic</vt:lpstr>
      <vt:lpstr>A Lap Around Visual Studio Team System 2010</vt:lpstr>
      <vt:lpstr>Team System 2008</vt:lpstr>
      <vt:lpstr>Team System 2010</vt:lpstr>
      <vt:lpstr>VSTS 2010 Goals</vt:lpstr>
      <vt:lpstr>Core QUALITY themes</vt:lpstr>
      <vt:lpstr>Some of the new features</vt:lpstr>
      <vt:lpstr>New Modeling Tools</vt:lpstr>
      <vt:lpstr>UML: Logical Class Diagram</vt:lpstr>
      <vt:lpstr>UML Sequence Diagram</vt:lpstr>
      <vt:lpstr>UML Use Case Diagrams</vt:lpstr>
      <vt:lpstr>UML Activity Diagrams</vt:lpstr>
      <vt:lpstr>UML Component Diagram</vt:lpstr>
      <vt:lpstr>Architectural Validation Through Layer Diagram</vt:lpstr>
      <vt:lpstr>Dependencies</vt:lpstr>
      <vt:lpstr>Improving Application Quality</vt:lpstr>
      <vt:lpstr>"PEX": Automated White Box Testing for .NET</vt:lpstr>
      <vt:lpstr>Code Analysis</vt:lpstr>
      <vt:lpstr>Test Impact Analysis</vt:lpstr>
      <vt:lpstr>Eliminate “No-repro” Bugs</vt:lpstr>
      <vt:lpstr>Historical Debugger</vt:lpstr>
      <vt:lpstr>Test Case Management</vt:lpstr>
      <vt:lpstr>Manual Test Runner</vt:lpstr>
      <vt:lpstr>Virtual Test Lab</vt:lpstr>
      <vt:lpstr>Team Foundation Server 2010</vt:lpstr>
      <vt:lpstr>TFS 2010: Setup &amp; Administration</vt:lpstr>
      <vt:lpstr>TFS 2010: Version Control</vt:lpstr>
      <vt:lpstr>Plan and Manage the Work</vt:lpstr>
      <vt:lpstr>Slide 28</vt:lpstr>
      <vt:lpstr>Plan and Manage the Work</vt:lpstr>
      <vt:lpstr>Reports</vt:lpstr>
      <vt:lpstr>TFS Reports</vt:lpstr>
      <vt:lpstr>TFS Reports</vt:lpstr>
      <vt:lpstr>TFS Reports</vt:lpstr>
      <vt:lpstr>Enterprise Project Management</vt:lpstr>
      <vt:lpstr>TFS Build Management</vt:lpstr>
      <vt:lpstr>TFS Build Management</vt:lpstr>
      <vt:lpstr>Build Workflow</vt:lpstr>
      <vt:lpstr>Summary</vt:lpstr>
      <vt:lpstr>More info</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Team System 2010</dc:title>
  <dc:subject>Visual Studio Team System 2010</dc:subject>
  <dc:creator>Doug Seven;Kevin Kelly</dc:creator>
  <cp:keywords>VSTS;2010;Rosario</cp:keywords>
  <cp:lastModifiedBy>Jim</cp:lastModifiedBy>
  <cp:revision>196</cp:revision>
  <dcterms:created xsi:type="dcterms:W3CDTF">2008-09-15T22:38:25Z</dcterms:created>
  <dcterms:modified xsi:type="dcterms:W3CDTF">2009-03-10T00:16:48Z</dcterms:modified>
  <cp:contentType>Document</cp:contentTyp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0x010100A254A3FD020CC242AC9F98DE1FCBE5E1</vt:lpwstr>
  </property>
</Properties>
</file>